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3">
  <p:sldMasterIdLst>
    <p:sldMasterId id="2147484160" r:id="rId4"/>
  </p:sldMasterIdLst>
  <p:notesMasterIdLst>
    <p:notesMasterId r:id="rId13"/>
  </p:notesMasterIdLst>
  <p:sldIdLst>
    <p:sldId id="256" r:id="rId5"/>
    <p:sldId id="269" r:id="rId6"/>
    <p:sldId id="283" r:id="rId7"/>
    <p:sldId id="258" r:id="rId8"/>
    <p:sldId id="271" r:id="rId9"/>
    <p:sldId id="267" r:id="rId10"/>
    <p:sldId id="261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סגנון בהיר 2 - הדגשה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סגנון בהיר 3 - הדגשה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סגנון ביניים 2 - הדגשה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סגנון בהיר 2 - הדגשה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4B1156A-380E-4F78-BDF5-A606A8083BF9}" styleName="סגנון ביניים 4 - הדגשה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812" autoAdjust="0"/>
    <p:restoredTop sz="95226" autoAdjust="0"/>
  </p:normalViewPr>
  <p:slideViewPr>
    <p:cSldViewPr snapToGrid="0">
      <p:cViewPr varScale="1">
        <p:scale>
          <a:sx n="67" d="100"/>
          <a:sy n="67" d="100"/>
        </p:scale>
        <p:origin x="6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מירב בן ניסים וידל" userId="fc302d53-c4f9-416b-a0a1-841de19f85f7" providerId="ADAL" clId="{B4C30DC0-9C8B-4861-8773-29D111E2B5A4}"/>
    <pc:docChg chg="delSld">
      <pc:chgData name="מירב בן ניסים וידל" userId="fc302d53-c4f9-416b-a0a1-841de19f85f7" providerId="ADAL" clId="{B4C30DC0-9C8B-4861-8773-29D111E2B5A4}" dt="2023-03-22T06:34:40.322" v="0" actId="47"/>
      <pc:docMkLst>
        <pc:docMk/>
      </pc:docMkLst>
      <pc:sldChg chg="del">
        <pc:chgData name="מירב בן ניסים וידל" userId="fc302d53-c4f9-416b-a0a1-841de19f85f7" providerId="ADAL" clId="{B4C30DC0-9C8B-4861-8773-29D111E2B5A4}" dt="2023-03-22T06:34:40.322" v="0" actId="47"/>
        <pc:sldMkLst>
          <pc:docMk/>
          <pc:sldMk cId="1809296065" sldId="262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8E5C8B-3A69-420D-86C0-AF6FC67BF1B0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pPr rtl="1"/>
          <a:endParaRPr lang="he-IL"/>
        </a:p>
      </dgm:t>
    </dgm:pt>
    <dgm:pt modelId="{7D87B1C8-7967-4713-90EA-71F647F9729C}">
      <dgm:prSet phldrT="[טקסט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he-IL" b="1" dirty="0">
              <a:solidFill>
                <a:schemeClr val="accent6">
                  <a:lumMod val="75000"/>
                </a:schemeClr>
              </a:solidFill>
            </a:rPr>
            <a:t>אישור יציאה</a:t>
          </a:r>
        </a:p>
      </dgm:t>
    </dgm:pt>
    <dgm:pt modelId="{E50C0483-4B07-4471-A55D-E8B489EEA898}" type="parTrans" cxnId="{485F5370-B9BB-40A5-B556-1E358E51FF9B}">
      <dgm:prSet/>
      <dgm:spPr/>
      <dgm:t>
        <a:bodyPr/>
        <a:lstStyle/>
        <a:p>
          <a:pPr rtl="1"/>
          <a:endParaRPr lang="he-IL"/>
        </a:p>
      </dgm:t>
    </dgm:pt>
    <dgm:pt modelId="{BEBF1208-5330-4182-AF54-26F5245B1C41}" type="sibTrans" cxnId="{485F5370-B9BB-40A5-B556-1E358E51FF9B}">
      <dgm:prSet/>
      <dgm:spPr/>
      <dgm:t>
        <a:bodyPr/>
        <a:lstStyle/>
        <a:p>
          <a:pPr rtl="1"/>
          <a:endParaRPr lang="he-IL"/>
        </a:p>
      </dgm:t>
    </dgm:pt>
    <dgm:pt modelId="{E603C763-E813-4493-B9EF-2D2171147CE9}">
      <dgm:prSet phldrT="[טקסט]" custT="1"/>
      <dgm:spPr/>
      <dgm:t>
        <a:bodyPr/>
        <a:lstStyle/>
        <a:p>
          <a:pPr>
            <a:lnSpc>
              <a:spcPct val="100000"/>
            </a:lnSpc>
          </a:pPr>
          <a:r>
            <a:rPr lang="he-IL" sz="1400" b="1" dirty="0"/>
            <a:t>בדיקה פנימית של האגף לגבי נחיצות וקיום סעיף תקציבי</a:t>
          </a:r>
        </a:p>
      </dgm:t>
    </dgm:pt>
    <dgm:pt modelId="{CA596722-DCB9-4984-93EA-4FF52AAE7A60}" type="parTrans" cxnId="{3160DA56-A6F8-466F-ADF9-6A144D98146D}">
      <dgm:prSet/>
      <dgm:spPr/>
      <dgm:t>
        <a:bodyPr/>
        <a:lstStyle/>
        <a:p>
          <a:pPr rtl="1"/>
          <a:endParaRPr lang="he-IL"/>
        </a:p>
      </dgm:t>
    </dgm:pt>
    <dgm:pt modelId="{A3ECAE9B-F77A-4B80-B718-C7770307FA37}" type="sibTrans" cxnId="{3160DA56-A6F8-466F-ADF9-6A144D98146D}">
      <dgm:prSet/>
      <dgm:spPr/>
      <dgm:t>
        <a:bodyPr/>
        <a:lstStyle/>
        <a:p>
          <a:pPr rtl="1"/>
          <a:endParaRPr lang="he-IL"/>
        </a:p>
      </dgm:t>
    </dgm:pt>
    <dgm:pt modelId="{87FF5B56-F48A-40B8-AC5D-702130768803}">
      <dgm:prSet phldrT="[טקסט]"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he-IL" sz="1600" b="1" dirty="0">
              <a:solidFill>
                <a:schemeClr val="accent6">
                  <a:lumMod val="75000"/>
                </a:schemeClr>
              </a:solidFill>
            </a:rPr>
            <a:t>פניה למציעים</a:t>
          </a:r>
        </a:p>
      </dgm:t>
    </dgm:pt>
    <dgm:pt modelId="{951818D9-9FB6-436E-9A04-E2536FAD7D2D}" type="parTrans" cxnId="{69DED2C8-3B99-49C5-9703-FC26EC361FFE}">
      <dgm:prSet/>
      <dgm:spPr/>
      <dgm:t>
        <a:bodyPr/>
        <a:lstStyle/>
        <a:p>
          <a:pPr rtl="1"/>
          <a:endParaRPr lang="he-IL"/>
        </a:p>
      </dgm:t>
    </dgm:pt>
    <dgm:pt modelId="{D142EDCC-7567-497A-B984-E0ED6A6AFEE6}" type="sibTrans" cxnId="{69DED2C8-3B99-49C5-9703-FC26EC361FFE}">
      <dgm:prSet/>
      <dgm:spPr/>
      <dgm:t>
        <a:bodyPr/>
        <a:lstStyle/>
        <a:p>
          <a:pPr rtl="1"/>
          <a:endParaRPr lang="he-IL"/>
        </a:p>
      </dgm:t>
    </dgm:pt>
    <dgm:pt modelId="{102ADB1E-FD10-4A6A-A058-D6DA8BFE5F7C}">
      <dgm:prSet phldrT="[טקסט]" custT="1"/>
      <dgm:spPr/>
      <dgm:t>
        <a:bodyPr/>
        <a:lstStyle/>
        <a:p>
          <a:pPr>
            <a:lnSpc>
              <a:spcPct val="100000"/>
            </a:lnSpc>
          </a:pPr>
          <a:r>
            <a:rPr lang="he-IL" sz="1200" b="1" dirty="0"/>
            <a:t>בטופס בקשה להצעת מחיר </a:t>
          </a:r>
        </a:p>
        <a:p>
          <a:pPr>
            <a:lnSpc>
              <a:spcPct val="100000"/>
            </a:lnSpc>
          </a:pPr>
          <a:r>
            <a:rPr lang="he-IL" sz="1200" b="1" dirty="0"/>
            <a:t>מפרט אחיד שירשם על ידי המחלקה/האגף לכל הספקים</a:t>
          </a:r>
        </a:p>
      </dgm:t>
    </dgm:pt>
    <dgm:pt modelId="{DAEADB11-1827-412C-959B-0C0AF7D5F9AA}" type="parTrans" cxnId="{590C96DD-977E-46BE-8DAD-FC0C4D63D83A}">
      <dgm:prSet/>
      <dgm:spPr/>
      <dgm:t>
        <a:bodyPr/>
        <a:lstStyle/>
        <a:p>
          <a:pPr rtl="1"/>
          <a:endParaRPr lang="he-IL"/>
        </a:p>
      </dgm:t>
    </dgm:pt>
    <dgm:pt modelId="{D8B7E81A-561B-4FFF-B77A-E678218E1391}" type="sibTrans" cxnId="{590C96DD-977E-46BE-8DAD-FC0C4D63D83A}">
      <dgm:prSet/>
      <dgm:spPr/>
      <dgm:t>
        <a:bodyPr/>
        <a:lstStyle/>
        <a:p>
          <a:pPr rtl="1"/>
          <a:endParaRPr lang="he-IL"/>
        </a:p>
      </dgm:t>
    </dgm:pt>
    <dgm:pt modelId="{98617EFB-B10C-439C-B6BC-58285C08768E}">
      <dgm:prSet phldrT="[טקסט]"/>
      <dgm:spPr/>
      <dgm:t>
        <a:bodyPr/>
        <a:lstStyle/>
        <a:p>
          <a:pPr>
            <a:lnSpc>
              <a:spcPct val="100000"/>
            </a:lnSpc>
            <a:defRPr b="1"/>
          </a:pPr>
          <a:endParaRPr lang="he-IL" b="1" dirty="0"/>
        </a:p>
      </dgm:t>
    </dgm:pt>
    <dgm:pt modelId="{7FF96F46-7DE0-41FE-A1D9-4901B035863E}" type="parTrans" cxnId="{694E43C4-0BE9-4A4E-8FB3-703235D593E9}">
      <dgm:prSet/>
      <dgm:spPr/>
      <dgm:t>
        <a:bodyPr/>
        <a:lstStyle/>
        <a:p>
          <a:pPr rtl="1"/>
          <a:endParaRPr lang="he-IL"/>
        </a:p>
      </dgm:t>
    </dgm:pt>
    <dgm:pt modelId="{6A5299A7-1993-49F5-AE20-51A1E789D870}" type="sibTrans" cxnId="{694E43C4-0BE9-4A4E-8FB3-703235D593E9}">
      <dgm:prSet/>
      <dgm:spPr/>
      <dgm:t>
        <a:bodyPr/>
        <a:lstStyle/>
        <a:p>
          <a:pPr rtl="1"/>
          <a:endParaRPr lang="he-IL"/>
        </a:p>
      </dgm:t>
    </dgm:pt>
    <dgm:pt modelId="{D5A20BD5-4BDF-44EC-A918-247C9376CAB2}">
      <dgm:prSet phldrT="[טקסט]" custT="1"/>
      <dgm:spPr/>
      <dgm:t>
        <a:bodyPr/>
        <a:lstStyle/>
        <a:p>
          <a:pPr>
            <a:lnSpc>
              <a:spcPct val="100000"/>
            </a:lnSpc>
          </a:pPr>
          <a:r>
            <a:rPr lang="he-IL" sz="1400" b="1" dirty="0"/>
            <a:t>קביעת מפרט</a:t>
          </a:r>
        </a:p>
      </dgm:t>
    </dgm:pt>
    <dgm:pt modelId="{413B655A-77BE-4ED6-AC0E-F6DCDD1A035B}" type="parTrans" cxnId="{7CEEE4BF-175B-42AF-90D6-D501C958358E}">
      <dgm:prSet/>
      <dgm:spPr/>
      <dgm:t>
        <a:bodyPr/>
        <a:lstStyle/>
        <a:p>
          <a:pPr rtl="1"/>
          <a:endParaRPr lang="he-IL"/>
        </a:p>
      </dgm:t>
    </dgm:pt>
    <dgm:pt modelId="{B4902846-88EA-439D-8526-113A34692579}" type="sibTrans" cxnId="{7CEEE4BF-175B-42AF-90D6-D501C958358E}">
      <dgm:prSet/>
      <dgm:spPr/>
      <dgm:t>
        <a:bodyPr/>
        <a:lstStyle/>
        <a:p>
          <a:pPr rtl="1"/>
          <a:endParaRPr lang="he-IL"/>
        </a:p>
      </dgm:t>
    </dgm:pt>
    <dgm:pt modelId="{71F06B3F-12D0-4853-B353-7D6D5A782AC5}">
      <dgm:prSet phldrT="[טקסט]"/>
      <dgm:spPr/>
      <dgm:t>
        <a:bodyPr/>
        <a:lstStyle/>
        <a:p>
          <a:pPr>
            <a:lnSpc>
              <a:spcPct val="100000"/>
            </a:lnSpc>
          </a:pPr>
          <a:endParaRPr lang="he-IL" sz="1100" dirty="0"/>
        </a:p>
      </dgm:t>
    </dgm:pt>
    <dgm:pt modelId="{7595F1A2-503F-4E7D-9377-50C3BB4B27F4}" type="parTrans" cxnId="{B17F9EC8-DD18-479E-9E0F-6669342D77E5}">
      <dgm:prSet/>
      <dgm:spPr/>
      <dgm:t>
        <a:bodyPr/>
        <a:lstStyle/>
        <a:p>
          <a:pPr rtl="1"/>
          <a:endParaRPr lang="he-IL"/>
        </a:p>
      </dgm:t>
    </dgm:pt>
    <dgm:pt modelId="{12E4C0AF-1154-4A4D-B4C9-2B13513632B9}" type="sibTrans" cxnId="{B17F9EC8-DD18-479E-9E0F-6669342D77E5}">
      <dgm:prSet/>
      <dgm:spPr/>
      <dgm:t>
        <a:bodyPr/>
        <a:lstStyle/>
        <a:p>
          <a:pPr rtl="1"/>
          <a:endParaRPr lang="he-IL"/>
        </a:p>
      </dgm:t>
    </dgm:pt>
    <dgm:pt modelId="{56D9257F-731A-46FB-849A-8CCAD0D8C823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he-IL" b="1" dirty="0">
              <a:solidFill>
                <a:schemeClr val="accent6">
                  <a:lumMod val="75000"/>
                </a:schemeClr>
              </a:solidFill>
            </a:rPr>
            <a:t>הכנת הזמנה </a:t>
          </a:r>
        </a:p>
        <a:p>
          <a:pPr>
            <a:lnSpc>
              <a:spcPct val="100000"/>
            </a:lnSpc>
            <a:defRPr b="1"/>
          </a:pPr>
          <a:r>
            <a:rPr lang="he-IL" b="0" dirty="0"/>
            <a:t>לתקציב באי פי אר לתב"ר כרגע הזמנה ידנית </a:t>
          </a:r>
        </a:p>
      </dgm:t>
    </dgm:pt>
    <dgm:pt modelId="{58C2C526-8291-49AA-AF09-2527CC2F0452}" type="parTrans" cxnId="{969E3F61-F463-40BA-ADE6-6A96E51A3CAA}">
      <dgm:prSet/>
      <dgm:spPr/>
      <dgm:t>
        <a:bodyPr/>
        <a:lstStyle/>
        <a:p>
          <a:pPr rtl="1"/>
          <a:endParaRPr lang="he-IL"/>
        </a:p>
      </dgm:t>
    </dgm:pt>
    <dgm:pt modelId="{A246F322-D2D5-450C-A0BE-E73D156E0FC1}" type="sibTrans" cxnId="{969E3F61-F463-40BA-ADE6-6A96E51A3CAA}">
      <dgm:prSet/>
      <dgm:spPr/>
      <dgm:t>
        <a:bodyPr/>
        <a:lstStyle/>
        <a:p>
          <a:pPr rtl="1"/>
          <a:endParaRPr lang="he-IL"/>
        </a:p>
      </dgm:t>
    </dgm:pt>
    <dgm:pt modelId="{E1F191AA-6DFF-46BB-8C88-0222B8070CD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he-IL" sz="1400" b="1" dirty="0">
              <a:solidFill>
                <a:schemeClr val="accent6">
                  <a:lumMod val="75000"/>
                </a:schemeClr>
              </a:solidFill>
            </a:rPr>
            <a:t>אישור ההזמנה</a:t>
          </a:r>
        </a:p>
        <a:p>
          <a:pPr>
            <a:lnSpc>
              <a:spcPct val="100000"/>
            </a:lnSpc>
          </a:pPr>
          <a:r>
            <a:rPr lang="he-IL" sz="1400" b="1" dirty="0"/>
            <a:t> ו/או הכנת הזמנה ידנית</a:t>
          </a:r>
        </a:p>
        <a:p>
          <a:pPr>
            <a:lnSpc>
              <a:spcPct val="100000"/>
            </a:lnSpc>
          </a:pPr>
          <a:r>
            <a:rPr lang="he-IL" sz="1400" b="1" dirty="0"/>
            <a:t>על ידי אגף רכש </a:t>
          </a:r>
        </a:p>
      </dgm:t>
    </dgm:pt>
    <dgm:pt modelId="{DB2A0E52-E6C8-4369-B2E1-A3C7ED436ED3}" type="parTrans" cxnId="{ACC3939C-F59A-4206-BD56-64F98E169623}">
      <dgm:prSet/>
      <dgm:spPr/>
      <dgm:t>
        <a:bodyPr/>
        <a:lstStyle/>
        <a:p>
          <a:pPr rtl="1"/>
          <a:endParaRPr lang="he-IL"/>
        </a:p>
      </dgm:t>
    </dgm:pt>
    <dgm:pt modelId="{5805E334-8446-4157-9285-99851E1FA9BB}" type="sibTrans" cxnId="{ACC3939C-F59A-4206-BD56-64F98E169623}">
      <dgm:prSet/>
      <dgm:spPr/>
      <dgm:t>
        <a:bodyPr/>
        <a:lstStyle/>
        <a:p>
          <a:pPr rtl="1"/>
          <a:endParaRPr lang="he-IL"/>
        </a:p>
      </dgm:t>
    </dgm:pt>
    <dgm:pt modelId="{CD011679-E9AF-42F8-B692-D02B76B45694}" type="pres">
      <dgm:prSet presAssocID="{638E5C8B-3A69-420D-86C0-AF6FC67BF1B0}" presName="root" presStyleCnt="0">
        <dgm:presLayoutVars>
          <dgm:dir/>
          <dgm:resizeHandles val="exact"/>
        </dgm:presLayoutVars>
      </dgm:prSet>
      <dgm:spPr/>
    </dgm:pt>
    <dgm:pt modelId="{9A270F32-A2F2-4096-98AA-CE1477746FD0}" type="pres">
      <dgm:prSet presAssocID="{7D87B1C8-7967-4713-90EA-71F647F9729C}" presName="compNode" presStyleCnt="0"/>
      <dgm:spPr/>
    </dgm:pt>
    <dgm:pt modelId="{EB61E1DC-1F21-4C61-90EC-74D929A83A88}" type="pres">
      <dgm:prSet presAssocID="{7D87B1C8-7967-4713-90EA-71F647F9729C}" presName="iconRect" presStyleLbl="node1" presStyleIdx="0" presStyleCnt="4" custLinFactX="500000" custLinFactNeighborX="520879" custLinFactNeighborY="566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</dgm:pt>
    <dgm:pt modelId="{532A45A4-236F-48F4-AA7E-E43A91EB2DD4}" type="pres">
      <dgm:prSet presAssocID="{7D87B1C8-7967-4713-90EA-71F647F9729C}" presName="iconSpace" presStyleCnt="0"/>
      <dgm:spPr/>
    </dgm:pt>
    <dgm:pt modelId="{BC007082-DF8E-45CD-8907-15B4189BE83B}" type="pres">
      <dgm:prSet presAssocID="{7D87B1C8-7967-4713-90EA-71F647F9729C}" presName="parTx" presStyleLbl="revTx" presStyleIdx="0" presStyleCnt="8" custLinFactX="152659" custLinFactNeighborX="200000" custLinFactNeighborY="-1157">
        <dgm:presLayoutVars>
          <dgm:chMax val="0"/>
          <dgm:chPref val="0"/>
        </dgm:presLayoutVars>
      </dgm:prSet>
      <dgm:spPr/>
    </dgm:pt>
    <dgm:pt modelId="{6E4A13BD-6C66-4326-9E76-981B4BEBDD87}" type="pres">
      <dgm:prSet presAssocID="{7D87B1C8-7967-4713-90EA-71F647F9729C}" presName="txSpace" presStyleCnt="0"/>
      <dgm:spPr/>
    </dgm:pt>
    <dgm:pt modelId="{FFFF941B-1526-4215-8AD0-5CB4846EC625}" type="pres">
      <dgm:prSet presAssocID="{7D87B1C8-7967-4713-90EA-71F647F9729C}" presName="desTx" presStyleLbl="revTx" presStyleIdx="1" presStyleCnt="8" custLinFactX="152659" custLinFactNeighborX="200000" custLinFactNeighborY="0">
        <dgm:presLayoutVars/>
      </dgm:prSet>
      <dgm:spPr/>
    </dgm:pt>
    <dgm:pt modelId="{28B87DCF-AD1A-44B9-8234-244063B5D21C}" type="pres">
      <dgm:prSet presAssocID="{BEBF1208-5330-4182-AF54-26F5245B1C41}" presName="sibTrans" presStyleCnt="0"/>
      <dgm:spPr/>
    </dgm:pt>
    <dgm:pt modelId="{55D89713-5CAA-4B4C-97BD-727DC0E0D4A6}" type="pres">
      <dgm:prSet presAssocID="{87FF5B56-F48A-40B8-AC5D-702130768803}" presName="compNode" presStyleCnt="0"/>
      <dgm:spPr/>
    </dgm:pt>
    <dgm:pt modelId="{AC06FBE4-6B49-4EEF-9000-4B9C7F4BB9F0}" type="pres">
      <dgm:prSet presAssocID="{87FF5B56-F48A-40B8-AC5D-702130768803}" presName="iconRect" presStyleLbl="node1" presStyleIdx="1" presStyleCnt="4" custLinFactX="142140" custLinFactNeighborX="20000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9C41B63D-6664-47B0-B7C8-1C15A9CD898A}" type="pres">
      <dgm:prSet presAssocID="{87FF5B56-F48A-40B8-AC5D-702130768803}" presName="iconSpace" presStyleCnt="0"/>
      <dgm:spPr/>
    </dgm:pt>
    <dgm:pt modelId="{F0A08793-35E9-44EF-A951-D21A99CC2332}" type="pres">
      <dgm:prSet presAssocID="{87FF5B56-F48A-40B8-AC5D-702130768803}" presName="parTx" presStyleLbl="revTx" presStyleIdx="2" presStyleCnt="8" custLinFactX="19740" custLinFactNeighborX="100000">
        <dgm:presLayoutVars>
          <dgm:chMax val="0"/>
          <dgm:chPref val="0"/>
        </dgm:presLayoutVars>
      </dgm:prSet>
      <dgm:spPr/>
    </dgm:pt>
    <dgm:pt modelId="{9ACDC280-A91B-4774-85C9-800D349BEBD9}" type="pres">
      <dgm:prSet presAssocID="{87FF5B56-F48A-40B8-AC5D-702130768803}" presName="txSpace" presStyleCnt="0"/>
      <dgm:spPr/>
    </dgm:pt>
    <dgm:pt modelId="{D4C311F5-3444-4178-AF3E-E0E0C36BD966}" type="pres">
      <dgm:prSet presAssocID="{87FF5B56-F48A-40B8-AC5D-702130768803}" presName="desTx" presStyleLbl="revTx" presStyleIdx="3" presStyleCnt="8" custLinFactX="18183" custLinFactNeighborX="100000" custLinFactNeighborY="-45567">
        <dgm:presLayoutVars/>
      </dgm:prSet>
      <dgm:spPr/>
    </dgm:pt>
    <dgm:pt modelId="{4FC28A42-449B-426B-8717-2158A64C9AEE}" type="pres">
      <dgm:prSet presAssocID="{D142EDCC-7567-497A-B984-E0ED6A6AFEE6}" presName="sibTrans" presStyleCnt="0"/>
      <dgm:spPr/>
    </dgm:pt>
    <dgm:pt modelId="{15B4123A-C06C-47C1-994B-BCD6176C469D}" type="pres">
      <dgm:prSet presAssocID="{98617EFB-B10C-439C-B6BC-58285C08768E}" presName="compNode" presStyleCnt="0"/>
      <dgm:spPr/>
    </dgm:pt>
    <dgm:pt modelId="{F217D8C9-7ADA-486C-BF4F-DE203305F777}" type="pres">
      <dgm:prSet presAssocID="{98617EFB-B10C-439C-B6BC-58285C08768E}" presName="iconRect" presStyleLbl="node1" presStyleIdx="2" presStyleCnt="4" custLinFactX="-300000" custLinFactNeighborX="-349764" custLinFactNeighborY="-26019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 Check"/>
        </a:ext>
      </dgm:extLst>
    </dgm:pt>
    <dgm:pt modelId="{21BBA971-5A63-4571-B8CE-1B9F76A74CC8}" type="pres">
      <dgm:prSet presAssocID="{98617EFB-B10C-439C-B6BC-58285C08768E}" presName="iconSpace" presStyleCnt="0"/>
      <dgm:spPr/>
    </dgm:pt>
    <dgm:pt modelId="{C4B1F6D0-AC55-4BE6-B4D6-B9F3B4C9CD2C}" type="pres">
      <dgm:prSet presAssocID="{98617EFB-B10C-439C-B6BC-58285C08768E}" presName="parTx" presStyleLbl="revTx" presStyleIdx="4" presStyleCnt="8" custLinFactX="-100000" custLinFactNeighborX="-131330" custLinFactNeighborY="-49280">
        <dgm:presLayoutVars>
          <dgm:chMax val="0"/>
          <dgm:chPref val="0"/>
        </dgm:presLayoutVars>
      </dgm:prSet>
      <dgm:spPr/>
    </dgm:pt>
    <dgm:pt modelId="{98262202-665A-4387-AB0F-9E980F7EE811}" type="pres">
      <dgm:prSet presAssocID="{98617EFB-B10C-439C-B6BC-58285C08768E}" presName="txSpace" presStyleCnt="0"/>
      <dgm:spPr/>
    </dgm:pt>
    <dgm:pt modelId="{A1B8A3C0-105B-4B61-B002-ACCEF63106FF}" type="pres">
      <dgm:prSet presAssocID="{98617EFB-B10C-439C-B6BC-58285C08768E}" presName="desTx" presStyleLbl="revTx" presStyleIdx="5" presStyleCnt="8" custLinFactX="-13156" custLinFactNeighborX="-100000" custLinFactNeighborY="-1883">
        <dgm:presLayoutVars/>
      </dgm:prSet>
      <dgm:spPr/>
    </dgm:pt>
    <dgm:pt modelId="{7F6D1BDC-EFBF-48EA-A5BC-BAD82D365F2A}" type="pres">
      <dgm:prSet presAssocID="{6A5299A7-1993-49F5-AE20-51A1E789D870}" presName="sibTrans" presStyleCnt="0"/>
      <dgm:spPr/>
    </dgm:pt>
    <dgm:pt modelId="{B23CFA2A-BE13-4D69-9FA1-F708A29EC59A}" type="pres">
      <dgm:prSet presAssocID="{56D9257F-731A-46FB-849A-8CCAD0D8C823}" presName="compNode" presStyleCnt="0"/>
      <dgm:spPr/>
    </dgm:pt>
    <dgm:pt modelId="{49975F09-090C-4226-90A6-0D7C483CB6B8}" type="pres">
      <dgm:prSet presAssocID="{56D9257F-731A-46FB-849A-8CCAD0D8C823}" presName="iconRect" presStyleLbl="node1" presStyleIdx="3" presStyleCnt="4" custLinFactX="-300000" custLinFactNeighborX="-371663" custLinFactNeighborY="-2708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705AE257-976A-4A1A-AE85-93BA5BD5F7A1}" type="pres">
      <dgm:prSet presAssocID="{56D9257F-731A-46FB-849A-8CCAD0D8C823}" presName="iconSpace" presStyleCnt="0"/>
      <dgm:spPr/>
    </dgm:pt>
    <dgm:pt modelId="{872BB08F-685E-431C-B718-B64309278FF9}" type="pres">
      <dgm:prSet presAssocID="{56D9257F-731A-46FB-849A-8CCAD0D8C823}" presName="parTx" presStyleLbl="revTx" presStyleIdx="6" presStyleCnt="8" custScaleY="136359" custLinFactX="-100000" custLinFactNeighborX="-139643" custLinFactNeighborY="-11534">
        <dgm:presLayoutVars>
          <dgm:chMax val="0"/>
          <dgm:chPref val="0"/>
        </dgm:presLayoutVars>
      </dgm:prSet>
      <dgm:spPr/>
    </dgm:pt>
    <dgm:pt modelId="{818AF770-CBFB-4526-AE58-AD8B168BA364}" type="pres">
      <dgm:prSet presAssocID="{56D9257F-731A-46FB-849A-8CCAD0D8C823}" presName="txSpace" presStyleCnt="0"/>
      <dgm:spPr/>
    </dgm:pt>
    <dgm:pt modelId="{C23D2630-1618-47B3-A35B-E22324AC711D}" type="pres">
      <dgm:prSet presAssocID="{56D9257F-731A-46FB-849A-8CCAD0D8C823}" presName="desTx" presStyleLbl="revTx" presStyleIdx="7" presStyleCnt="8" custLinFactX="-141092" custLinFactY="-4271" custLinFactNeighborX="-200000" custLinFactNeighborY="-100000">
        <dgm:presLayoutVars/>
      </dgm:prSet>
      <dgm:spPr/>
    </dgm:pt>
  </dgm:ptLst>
  <dgm:cxnLst>
    <dgm:cxn modelId="{9E57A011-7EBE-4CD0-8FC1-E2BADD408B1D}" type="presOf" srcId="{E603C763-E813-4493-B9EF-2D2171147CE9}" destId="{FFFF941B-1526-4215-8AD0-5CB4846EC625}" srcOrd="0" destOrd="0" presId="urn:microsoft.com/office/officeart/2018/5/layout/CenteredIconLabelDescriptionList"/>
    <dgm:cxn modelId="{9043901C-6510-496E-B7CB-546163261BCA}" type="presOf" srcId="{D5A20BD5-4BDF-44EC-A918-247C9376CAB2}" destId="{FFFF941B-1526-4215-8AD0-5CB4846EC625}" srcOrd="0" destOrd="1" presId="urn:microsoft.com/office/officeart/2018/5/layout/CenteredIconLabelDescriptionList"/>
    <dgm:cxn modelId="{969E3F61-F463-40BA-ADE6-6A96E51A3CAA}" srcId="{638E5C8B-3A69-420D-86C0-AF6FC67BF1B0}" destId="{56D9257F-731A-46FB-849A-8CCAD0D8C823}" srcOrd="3" destOrd="0" parTransId="{58C2C526-8291-49AA-AF09-2527CC2F0452}" sibTransId="{A246F322-D2D5-450C-A0BE-E73D156E0FC1}"/>
    <dgm:cxn modelId="{485F5370-B9BB-40A5-B556-1E358E51FF9B}" srcId="{638E5C8B-3A69-420D-86C0-AF6FC67BF1B0}" destId="{7D87B1C8-7967-4713-90EA-71F647F9729C}" srcOrd="0" destOrd="0" parTransId="{E50C0483-4B07-4471-A55D-E8B489EEA898}" sibTransId="{BEBF1208-5330-4182-AF54-26F5245B1C41}"/>
    <dgm:cxn modelId="{01C4DE72-AEFC-4294-B013-32695701AFA8}" type="presOf" srcId="{98617EFB-B10C-439C-B6BC-58285C08768E}" destId="{C4B1F6D0-AC55-4BE6-B4D6-B9F3B4C9CD2C}" srcOrd="0" destOrd="0" presId="urn:microsoft.com/office/officeart/2018/5/layout/CenteredIconLabelDescriptionList"/>
    <dgm:cxn modelId="{3160DA56-A6F8-466F-ADF9-6A144D98146D}" srcId="{7D87B1C8-7967-4713-90EA-71F647F9729C}" destId="{E603C763-E813-4493-B9EF-2D2171147CE9}" srcOrd="0" destOrd="0" parTransId="{CA596722-DCB9-4984-93EA-4FF52AAE7A60}" sibTransId="{A3ECAE9B-F77A-4B80-B718-C7770307FA37}"/>
    <dgm:cxn modelId="{5F6B618F-28EF-473B-9A72-452B7B527554}" type="presOf" srcId="{87FF5B56-F48A-40B8-AC5D-702130768803}" destId="{F0A08793-35E9-44EF-A951-D21A99CC2332}" srcOrd="0" destOrd="0" presId="urn:microsoft.com/office/officeart/2018/5/layout/CenteredIconLabelDescriptionList"/>
    <dgm:cxn modelId="{ACC3939C-F59A-4206-BD56-64F98E169623}" srcId="{56D9257F-731A-46FB-849A-8CCAD0D8C823}" destId="{E1F191AA-6DFF-46BB-8C88-0222B8070CD5}" srcOrd="0" destOrd="0" parTransId="{DB2A0E52-E6C8-4369-B2E1-A3C7ED436ED3}" sibTransId="{5805E334-8446-4157-9285-99851E1FA9BB}"/>
    <dgm:cxn modelId="{088AAD9F-0448-47F6-90F6-33C6EF95D525}" type="presOf" srcId="{E1F191AA-6DFF-46BB-8C88-0222B8070CD5}" destId="{C23D2630-1618-47B3-A35B-E22324AC711D}" srcOrd="0" destOrd="0" presId="urn:microsoft.com/office/officeart/2018/5/layout/CenteredIconLabelDescriptionList"/>
    <dgm:cxn modelId="{524CBABA-39E8-4AD5-8247-4F314C6A7478}" type="presOf" srcId="{7D87B1C8-7967-4713-90EA-71F647F9729C}" destId="{BC007082-DF8E-45CD-8907-15B4189BE83B}" srcOrd="0" destOrd="0" presId="urn:microsoft.com/office/officeart/2018/5/layout/CenteredIconLabelDescriptionList"/>
    <dgm:cxn modelId="{7CEEE4BF-175B-42AF-90D6-D501C958358E}" srcId="{7D87B1C8-7967-4713-90EA-71F647F9729C}" destId="{D5A20BD5-4BDF-44EC-A918-247C9376CAB2}" srcOrd="1" destOrd="0" parTransId="{413B655A-77BE-4ED6-AC0E-F6DCDD1A035B}" sibTransId="{B4902846-88EA-439D-8526-113A34692579}"/>
    <dgm:cxn modelId="{694E43C4-0BE9-4A4E-8FB3-703235D593E9}" srcId="{638E5C8B-3A69-420D-86C0-AF6FC67BF1B0}" destId="{98617EFB-B10C-439C-B6BC-58285C08768E}" srcOrd="2" destOrd="0" parTransId="{7FF96F46-7DE0-41FE-A1D9-4901B035863E}" sibTransId="{6A5299A7-1993-49F5-AE20-51A1E789D870}"/>
    <dgm:cxn modelId="{B17F9EC8-DD18-479E-9E0F-6669342D77E5}" srcId="{87FF5B56-F48A-40B8-AC5D-702130768803}" destId="{71F06B3F-12D0-4853-B353-7D6D5A782AC5}" srcOrd="0" destOrd="0" parTransId="{7595F1A2-503F-4E7D-9377-50C3BB4B27F4}" sibTransId="{12E4C0AF-1154-4A4D-B4C9-2B13513632B9}"/>
    <dgm:cxn modelId="{69DED2C8-3B99-49C5-9703-FC26EC361FFE}" srcId="{638E5C8B-3A69-420D-86C0-AF6FC67BF1B0}" destId="{87FF5B56-F48A-40B8-AC5D-702130768803}" srcOrd="1" destOrd="0" parTransId="{951818D9-9FB6-436E-9A04-E2536FAD7D2D}" sibTransId="{D142EDCC-7567-497A-B984-E0ED6A6AFEE6}"/>
    <dgm:cxn modelId="{590C96DD-977E-46BE-8DAD-FC0C4D63D83A}" srcId="{87FF5B56-F48A-40B8-AC5D-702130768803}" destId="{102ADB1E-FD10-4A6A-A058-D6DA8BFE5F7C}" srcOrd="1" destOrd="0" parTransId="{DAEADB11-1827-412C-959B-0C0AF7D5F9AA}" sibTransId="{D8B7E81A-561B-4FFF-B77A-E678218E1391}"/>
    <dgm:cxn modelId="{16AC47EE-AF1F-42FB-8B27-8E89230027B2}" type="presOf" srcId="{638E5C8B-3A69-420D-86C0-AF6FC67BF1B0}" destId="{CD011679-E9AF-42F8-B692-D02B76B45694}" srcOrd="0" destOrd="0" presId="urn:microsoft.com/office/officeart/2018/5/layout/CenteredIconLabelDescriptionList"/>
    <dgm:cxn modelId="{39F06AF6-1FF2-417D-9F2F-C3CCC6E5F4F3}" type="presOf" srcId="{102ADB1E-FD10-4A6A-A058-D6DA8BFE5F7C}" destId="{D4C311F5-3444-4178-AF3E-E0E0C36BD966}" srcOrd="0" destOrd="1" presId="urn:microsoft.com/office/officeart/2018/5/layout/CenteredIconLabelDescriptionList"/>
    <dgm:cxn modelId="{C91E6FFD-D9E9-4F7A-8619-04AEC64AB2D8}" type="presOf" srcId="{71F06B3F-12D0-4853-B353-7D6D5A782AC5}" destId="{D4C311F5-3444-4178-AF3E-E0E0C36BD966}" srcOrd="0" destOrd="0" presId="urn:microsoft.com/office/officeart/2018/5/layout/CenteredIconLabelDescriptionList"/>
    <dgm:cxn modelId="{ACD09EFD-14AA-428A-A72E-B32CD944C61E}" type="presOf" srcId="{56D9257F-731A-46FB-849A-8CCAD0D8C823}" destId="{872BB08F-685E-431C-B718-B64309278FF9}" srcOrd="0" destOrd="0" presId="urn:microsoft.com/office/officeart/2018/5/layout/CenteredIconLabelDescriptionList"/>
    <dgm:cxn modelId="{9AD71537-8639-465D-8071-4828D74ED8A4}" type="presParOf" srcId="{CD011679-E9AF-42F8-B692-D02B76B45694}" destId="{9A270F32-A2F2-4096-98AA-CE1477746FD0}" srcOrd="0" destOrd="0" presId="urn:microsoft.com/office/officeart/2018/5/layout/CenteredIconLabelDescriptionList"/>
    <dgm:cxn modelId="{847AF2A6-0678-435C-8A31-B127580FAE9B}" type="presParOf" srcId="{9A270F32-A2F2-4096-98AA-CE1477746FD0}" destId="{EB61E1DC-1F21-4C61-90EC-74D929A83A88}" srcOrd="0" destOrd="0" presId="urn:microsoft.com/office/officeart/2018/5/layout/CenteredIconLabelDescriptionList"/>
    <dgm:cxn modelId="{29DDD7C3-33D9-49FE-990F-D016B6C12B03}" type="presParOf" srcId="{9A270F32-A2F2-4096-98AA-CE1477746FD0}" destId="{532A45A4-236F-48F4-AA7E-E43A91EB2DD4}" srcOrd="1" destOrd="0" presId="urn:microsoft.com/office/officeart/2018/5/layout/CenteredIconLabelDescriptionList"/>
    <dgm:cxn modelId="{EE307D3E-84DB-42F9-872C-4285816DC9AA}" type="presParOf" srcId="{9A270F32-A2F2-4096-98AA-CE1477746FD0}" destId="{BC007082-DF8E-45CD-8907-15B4189BE83B}" srcOrd="2" destOrd="0" presId="urn:microsoft.com/office/officeart/2018/5/layout/CenteredIconLabelDescriptionList"/>
    <dgm:cxn modelId="{48A0DF60-29E8-4A08-8579-59B7D1AF09BA}" type="presParOf" srcId="{9A270F32-A2F2-4096-98AA-CE1477746FD0}" destId="{6E4A13BD-6C66-4326-9E76-981B4BEBDD87}" srcOrd="3" destOrd="0" presId="urn:microsoft.com/office/officeart/2018/5/layout/CenteredIconLabelDescriptionList"/>
    <dgm:cxn modelId="{F7F468E8-D999-43D7-8170-FC0D7282D6B1}" type="presParOf" srcId="{9A270F32-A2F2-4096-98AA-CE1477746FD0}" destId="{FFFF941B-1526-4215-8AD0-5CB4846EC625}" srcOrd="4" destOrd="0" presId="urn:microsoft.com/office/officeart/2018/5/layout/CenteredIconLabelDescriptionList"/>
    <dgm:cxn modelId="{BC754CF8-B090-4C9F-BBB9-254529D32705}" type="presParOf" srcId="{CD011679-E9AF-42F8-B692-D02B76B45694}" destId="{28B87DCF-AD1A-44B9-8234-244063B5D21C}" srcOrd="1" destOrd="0" presId="urn:microsoft.com/office/officeart/2018/5/layout/CenteredIconLabelDescriptionList"/>
    <dgm:cxn modelId="{8AFF120F-A8A7-43C0-9251-11D03B78F280}" type="presParOf" srcId="{CD011679-E9AF-42F8-B692-D02B76B45694}" destId="{55D89713-5CAA-4B4C-97BD-727DC0E0D4A6}" srcOrd="2" destOrd="0" presId="urn:microsoft.com/office/officeart/2018/5/layout/CenteredIconLabelDescriptionList"/>
    <dgm:cxn modelId="{3D2B8B23-CC64-4468-BB0E-697A3B834DD8}" type="presParOf" srcId="{55D89713-5CAA-4B4C-97BD-727DC0E0D4A6}" destId="{AC06FBE4-6B49-4EEF-9000-4B9C7F4BB9F0}" srcOrd="0" destOrd="0" presId="urn:microsoft.com/office/officeart/2018/5/layout/CenteredIconLabelDescriptionList"/>
    <dgm:cxn modelId="{BBF23859-F41D-4B31-9F53-A60E8073AB39}" type="presParOf" srcId="{55D89713-5CAA-4B4C-97BD-727DC0E0D4A6}" destId="{9C41B63D-6664-47B0-B7C8-1C15A9CD898A}" srcOrd="1" destOrd="0" presId="urn:microsoft.com/office/officeart/2018/5/layout/CenteredIconLabelDescriptionList"/>
    <dgm:cxn modelId="{4596E780-FBA4-46A8-92E0-70A88F710B5B}" type="presParOf" srcId="{55D89713-5CAA-4B4C-97BD-727DC0E0D4A6}" destId="{F0A08793-35E9-44EF-A951-D21A99CC2332}" srcOrd="2" destOrd="0" presId="urn:microsoft.com/office/officeart/2018/5/layout/CenteredIconLabelDescriptionList"/>
    <dgm:cxn modelId="{D601680E-F6A8-4C3F-9E13-C0B0092518BC}" type="presParOf" srcId="{55D89713-5CAA-4B4C-97BD-727DC0E0D4A6}" destId="{9ACDC280-A91B-4774-85C9-800D349BEBD9}" srcOrd="3" destOrd="0" presId="urn:microsoft.com/office/officeart/2018/5/layout/CenteredIconLabelDescriptionList"/>
    <dgm:cxn modelId="{E06D4A6D-C4AC-4AF7-9E9C-9AD5C94CAA8F}" type="presParOf" srcId="{55D89713-5CAA-4B4C-97BD-727DC0E0D4A6}" destId="{D4C311F5-3444-4178-AF3E-E0E0C36BD966}" srcOrd="4" destOrd="0" presId="urn:microsoft.com/office/officeart/2018/5/layout/CenteredIconLabelDescriptionList"/>
    <dgm:cxn modelId="{B333E722-B478-4473-B511-BC7CBD6A1815}" type="presParOf" srcId="{CD011679-E9AF-42F8-B692-D02B76B45694}" destId="{4FC28A42-449B-426B-8717-2158A64C9AEE}" srcOrd="3" destOrd="0" presId="urn:microsoft.com/office/officeart/2018/5/layout/CenteredIconLabelDescriptionList"/>
    <dgm:cxn modelId="{9AB1508E-D915-49CA-91CA-511BF57ED793}" type="presParOf" srcId="{CD011679-E9AF-42F8-B692-D02B76B45694}" destId="{15B4123A-C06C-47C1-994B-BCD6176C469D}" srcOrd="4" destOrd="0" presId="urn:microsoft.com/office/officeart/2018/5/layout/CenteredIconLabelDescriptionList"/>
    <dgm:cxn modelId="{33CD1360-F2B7-445E-887D-58F060C43C89}" type="presParOf" srcId="{15B4123A-C06C-47C1-994B-BCD6176C469D}" destId="{F217D8C9-7ADA-486C-BF4F-DE203305F777}" srcOrd="0" destOrd="0" presId="urn:microsoft.com/office/officeart/2018/5/layout/CenteredIconLabelDescriptionList"/>
    <dgm:cxn modelId="{78AF22DA-50DE-4E9C-AD80-343A8D542A89}" type="presParOf" srcId="{15B4123A-C06C-47C1-994B-BCD6176C469D}" destId="{21BBA971-5A63-4571-B8CE-1B9F76A74CC8}" srcOrd="1" destOrd="0" presId="urn:microsoft.com/office/officeart/2018/5/layout/CenteredIconLabelDescriptionList"/>
    <dgm:cxn modelId="{ABDDCEEB-B266-4F8C-BF8A-A37518ACE0AA}" type="presParOf" srcId="{15B4123A-C06C-47C1-994B-BCD6176C469D}" destId="{C4B1F6D0-AC55-4BE6-B4D6-B9F3B4C9CD2C}" srcOrd="2" destOrd="0" presId="urn:microsoft.com/office/officeart/2018/5/layout/CenteredIconLabelDescriptionList"/>
    <dgm:cxn modelId="{2C3F65B9-9B96-4772-AAD5-DE5D668FF327}" type="presParOf" srcId="{15B4123A-C06C-47C1-994B-BCD6176C469D}" destId="{98262202-665A-4387-AB0F-9E980F7EE811}" srcOrd="3" destOrd="0" presId="urn:microsoft.com/office/officeart/2018/5/layout/CenteredIconLabelDescriptionList"/>
    <dgm:cxn modelId="{48D689DE-3D54-4E60-A30D-1C3D5C6E7884}" type="presParOf" srcId="{15B4123A-C06C-47C1-994B-BCD6176C469D}" destId="{A1B8A3C0-105B-4B61-B002-ACCEF63106FF}" srcOrd="4" destOrd="0" presId="urn:microsoft.com/office/officeart/2018/5/layout/CenteredIconLabelDescriptionList"/>
    <dgm:cxn modelId="{2BD4C454-BC3F-4E6B-8D81-6344585AB4E6}" type="presParOf" srcId="{CD011679-E9AF-42F8-B692-D02B76B45694}" destId="{7F6D1BDC-EFBF-48EA-A5BC-BAD82D365F2A}" srcOrd="5" destOrd="0" presId="urn:microsoft.com/office/officeart/2018/5/layout/CenteredIconLabelDescriptionList"/>
    <dgm:cxn modelId="{3F4C5323-3EDE-4C13-9D53-DB2832F7C197}" type="presParOf" srcId="{CD011679-E9AF-42F8-B692-D02B76B45694}" destId="{B23CFA2A-BE13-4D69-9FA1-F708A29EC59A}" srcOrd="6" destOrd="0" presId="urn:microsoft.com/office/officeart/2018/5/layout/CenteredIconLabelDescriptionList"/>
    <dgm:cxn modelId="{17EAF2EC-7A6C-4FFB-9DA5-BC65F2B6E48D}" type="presParOf" srcId="{B23CFA2A-BE13-4D69-9FA1-F708A29EC59A}" destId="{49975F09-090C-4226-90A6-0D7C483CB6B8}" srcOrd="0" destOrd="0" presId="urn:microsoft.com/office/officeart/2018/5/layout/CenteredIconLabelDescriptionList"/>
    <dgm:cxn modelId="{EE9F3227-8B38-47EA-A65D-E60DB416E725}" type="presParOf" srcId="{B23CFA2A-BE13-4D69-9FA1-F708A29EC59A}" destId="{705AE257-976A-4A1A-AE85-93BA5BD5F7A1}" srcOrd="1" destOrd="0" presId="urn:microsoft.com/office/officeart/2018/5/layout/CenteredIconLabelDescriptionList"/>
    <dgm:cxn modelId="{8C9E9552-872F-4763-B4FD-F86FF00DB5B7}" type="presParOf" srcId="{B23CFA2A-BE13-4D69-9FA1-F708A29EC59A}" destId="{872BB08F-685E-431C-B718-B64309278FF9}" srcOrd="2" destOrd="0" presId="urn:microsoft.com/office/officeart/2018/5/layout/CenteredIconLabelDescriptionList"/>
    <dgm:cxn modelId="{3F25A7FE-6754-4C08-B7EE-FB55A093C9DF}" type="presParOf" srcId="{B23CFA2A-BE13-4D69-9FA1-F708A29EC59A}" destId="{818AF770-CBFB-4526-AE58-AD8B168BA364}" srcOrd="3" destOrd="0" presId="urn:microsoft.com/office/officeart/2018/5/layout/CenteredIconLabelDescriptionList"/>
    <dgm:cxn modelId="{7422A48C-D381-47F1-9308-2B5025ECDB0D}" type="presParOf" srcId="{B23CFA2A-BE13-4D69-9FA1-F708A29EC59A}" destId="{C23D2630-1618-47B3-A35B-E22324AC711D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8E5C8B-3A69-420D-86C0-AF6FC67BF1B0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pPr rtl="1"/>
          <a:endParaRPr lang="he-IL"/>
        </a:p>
      </dgm:t>
    </dgm:pt>
    <dgm:pt modelId="{7D87B1C8-7967-4713-90EA-71F647F9729C}">
      <dgm:prSet phldrT="[טקסט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he-IL" b="1" dirty="0">
              <a:solidFill>
                <a:schemeClr val="accent6">
                  <a:lumMod val="75000"/>
                </a:schemeClr>
              </a:solidFill>
            </a:rPr>
            <a:t>אישור יציאה</a:t>
          </a:r>
        </a:p>
      </dgm:t>
    </dgm:pt>
    <dgm:pt modelId="{E50C0483-4B07-4471-A55D-E8B489EEA898}" type="parTrans" cxnId="{485F5370-B9BB-40A5-B556-1E358E51FF9B}">
      <dgm:prSet/>
      <dgm:spPr/>
      <dgm:t>
        <a:bodyPr/>
        <a:lstStyle/>
        <a:p>
          <a:pPr rtl="1"/>
          <a:endParaRPr lang="he-IL"/>
        </a:p>
      </dgm:t>
    </dgm:pt>
    <dgm:pt modelId="{BEBF1208-5330-4182-AF54-26F5245B1C41}" type="sibTrans" cxnId="{485F5370-B9BB-40A5-B556-1E358E51FF9B}">
      <dgm:prSet/>
      <dgm:spPr/>
      <dgm:t>
        <a:bodyPr/>
        <a:lstStyle/>
        <a:p>
          <a:pPr rtl="1"/>
          <a:endParaRPr lang="he-IL"/>
        </a:p>
      </dgm:t>
    </dgm:pt>
    <dgm:pt modelId="{E603C763-E813-4493-B9EF-2D2171147CE9}">
      <dgm:prSet phldrT="[טקסט]"/>
      <dgm:spPr/>
      <dgm:t>
        <a:bodyPr/>
        <a:lstStyle/>
        <a:p>
          <a:pPr>
            <a:lnSpc>
              <a:spcPct val="100000"/>
            </a:lnSpc>
          </a:pPr>
          <a:r>
            <a:rPr lang="he-IL" dirty="0"/>
            <a:t>בדיקה פנימית של האגף לגבי נחיצות וקיום סעיף תקציבי</a:t>
          </a:r>
        </a:p>
      </dgm:t>
    </dgm:pt>
    <dgm:pt modelId="{CA596722-DCB9-4984-93EA-4FF52AAE7A60}" type="parTrans" cxnId="{3160DA56-A6F8-466F-ADF9-6A144D98146D}">
      <dgm:prSet/>
      <dgm:spPr/>
      <dgm:t>
        <a:bodyPr/>
        <a:lstStyle/>
        <a:p>
          <a:pPr rtl="1"/>
          <a:endParaRPr lang="he-IL"/>
        </a:p>
      </dgm:t>
    </dgm:pt>
    <dgm:pt modelId="{A3ECAE9B-F77A-4B80-B718-C7770307FA37}" type="sibTrans" cxnId="{3160DA56-A6F8-466F-ADF9-6A144D98146D}">
      <dgm:prSet/>
      <dgm:spPr/>
      <dgm:t>
        <a:bodyPr/>
        <a:lstStyle/>
        <a:p>
          <a:pPr rtl="1"/>
          <a:endParaRPr lang="he-IL"/>
        </a:p>
      </dgm:t>
    </dgm:pt>
    <dgm:pt modelId="{31A0377A-5C41-4913-9A19-F7DCB7AAB786}">
      <dgm:prSet phldrT="[טקסט]"/>
      <dgm:spPr/>
      <dgm:t>
        <a:bodyPr/>
        <a:lstStyle/>
        <a:p>
          <a:pPr>
            <a:lnSpc>
              <a:spcPct val="100000"/>
            </a:lnSpc>
          </a:pPr>
          <a:r>
            <a:rPr lang="he-IL" dirty="0"/>
            <a:t>הכנה ושליחה של טופס בקשה להתקשרות </a:t>
          </a:r>
        </a:p>
      </dgm:t>
    </dgm:pt>
    <dgm:pt modelId="{0866B059-CC49-4E18-B2E0-5AAAC2820FF5}" type="parTrans" cxnId="{E1357E94-A18E-4EC3-82A8-FF3F3CBF7FD4}">
      <dgm:prSet/>
      <dgm:spPr/>
      <dgm:t>
        <a:bodyPr/>
        <a:lstStyle/>
        <a:p>
          <a:pPr rtl="1"/>
          <a:endParaRPr lang="he-IL"/>
        </a:p>
      </dgm:t>
    </dgm:pt>
    <dgm:pt modelId="{FF978738-2C82-43C9-8A55-155D7A737D45}" type="sibTrans" cxnId="{E1357E94-A18E-4EC3-82A8-FF3F3CBF7FD4}">
      <dgm:prSet/>
      <dgm:spPr/>
      <dgm:t>
        <a:bodyPr/>
        <a:lstStyle/>
        <a:p>
          <a:pPr rtl="1"/>
          <a:endParaRPr lang="he-IL"/>
        </a:p>
      </dgm:t>
    </dgm:pt>
    <dgm:pt modelId="{87FF5B56-F48A-40B8-AC5D-702130768803}">
      <dgm:prSet phldrT="[טקסט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he-IL" b="0" dirty="0"/>
            <a:t>פניה למציעים</a:t>
          </a:r>
        </a:p>
      </dgm:t>
    </dgm:pt>
    <dgm:pt modelId="{951818D9-9FB6-436E-9A04-E2536FAD7D2D}" type="parTrans" cxnId="{69DED2C8-3B99-49C5-9703-FC26EC361FFE}">
      <dgm:prSet/>
      <dgm:spPr/>
      <dgm:t>
        <a:bodyPr/>
        <a:lstStyle/>
        <a:p>
          <a:pPr rtl="1"/>
          <a:endParaRPr lang="he-IL"/>
        </a:p>
      </dgm:t>
    </dgm:pt>
    <dgm:pt modelId="{D142EDCC-7567-497A-B984-E0ED6A6AFEE6}" type="sibTrans" cxnId="{69DED2C8-3B99-49C5-9703-FC26EC361FFE}">
      <dgm:prSet/>
      <dgm:spPr/>
      <dgm:t>
        <a:bodyPr/>
        <a:lstStyle/>
        <a:p>
          <a:pPr rtl="1"/>
          <a:endParaRPr lang="he-IL"/>
        </a:p>
      </dgm:t>
    </dgm:pt>
    <dgm:pt modelId="{102ADB1E-FD10-4A6A-A058-D6DA8BFE5F7C}">
      <dgm:prSet phldrT="[טקסט]"/>
      <dgm:spPr/>
      <dgm:t>
        <a:bodyPr/>
        <a:lstStyle/>
        <a:p>
          <a:pPr>
            <a:lnSpc>
              <a:spcPct val="100000"/>
            </a:lnSpc>
          </a:pPr>
          <a:r>
            <a:rPr lang="he-IL" dirty="0"/>
            <a:t>הכנת טופס בקשה להצעת מחיר נספח א' או נספח ב'– פניה למציעים/פרסום</a:t>
          </a:r>
        </a:p>
        <a:p>
          <a:pPr>
            <a:lnSpc>
              <a:spcPct val="100000"/>
            </a:lnSpc>
          </a:pPr>
          <a:r>
            <a:rPr lang="he-IL" dirty="0"/>
            <a:t>כולל הסכם ואישור קיום ביטוחים</a:t>
          </a:r>
        </a:p>
      </dgm:t>
    </dgm:pt>
    <dgm:pt modelId="{DAEADB11-1827-412C-959B-0C0AF7D5F9AA}" type="parTrans" cxnId="{590C96DD-977E-46BE-8DAD-FC0C4D63D83A}">
      <dgm:prSet/>
      <dgm:spPr/>
      <dgm:t>
        <a:bodyPr/>
        <a:lstStyle/>
        <a:p>
          <a:pPr rtl="1"/>
          <a:endParaRPr lang="he-IL"/>
        </a:p>
      </dgm:t>
    </dgm:pt>
    <dgm:pt modelId="{D8B7E81A-561B-4FFF-B77A-E678218E1391}" type="sibTrans" cxnId="{590C96DD-977E-46BE-8DAD-FC0C4D63D83A}">
      <dgm:prSet/>
      <dgm:spPr/>
      <dgm:t>
        <a:bodyPr/>
        <a:lstStyle/>
        <a:p>
          <a:pPr rtl="1"/>
          <a:endParaRPr lang="he-IL"/>
        </a:p>
      </dgm:t>
    </dgm:pt>
    <dgm:pt modelId="{98617EFB-B10C-439C-B6BC-58285C08768E}">
      <dgm:prSet phldrT="[טקסט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he-IL" b="1" dirty="0"/>
            <a:t>הסדרה התקשרות אגף רכש</a:t>
          </a:r>
        </a:p>
      </dgm:t>
    </dgm:pt>
    <dgm:pt modelId="{7FF96F46-7DE0-41FE-A1D9-4901B035863E}" type="parTrans" cxnId="{694E43C4-0BE9-4A4E-8FB3-703235D593E9}">
      <dgm:prSet/>
      <dgm:spPr/>
      <dgm:t>
        <a:bodyPr/>
        <a:lstStyle/>
        <a:p>
          <a:pPr rtl="1"/>
          <a:endParaRPr lang="he-IL"/>
        </a:p>
      </dgm:t>
    </dgm:pt>
    <dgm:pt modelId="{6A5299A7-1993-49F5-AE20-51A1E789D870}" type="sibTrans" cxnId="{694E43C4-0BE9-4A4E-8FB3-703235D593E9}">
      <dgm:prSet/>
      <dgm:spPr/>
      <dgm:t>
        <a:bodyPr/>
        <a:lstStyle/>
        <a:p>
          <a:pPr rtl="1"/>
          <a:endParaRPr lang="he-IL"/>
        </a:p>
      </dgm:t>
    </dgm:pt>
    <dgm:pt modelId="{D89812C4-0137-4BCC-A13E-D9D585E04BCD}">
      <dgm:prSet phldrT="[טקסט]"/>
      <dgm:spPr/>
      <dgm:t>
        <a:bodyPr/>
        <a:lstStyle/>
        <a:p>
          <a:pPr>
            <a:lnSpc>
              <a:spcPct val="100000"/>
            </a:lnSpc>
          </a:pPr>
          <a:r>
            <a:rPr lang="he-IL" dirty="0"/>
            <a:t>אישור אגף רכש ועדת רכש/שלושה/פטור</a:t>
          </a:r>
        </a:p>
      </dgm:t>
    </dgm:pt>
    <dgm:pt modelId="{92B25EBE-3BAD-4041-8197-CB7B7ED59E5C}" type="parTrans" cxnId="{805D6EB5-9B8A-494B-BB17-E53EC8CA58C8}">
      <dgm:prSet/>
      <dgm:spPr/>
      <dgm:t>
        <a:bodyPr/>
        <a:lstStyle/>
        <a:p>
          <a:pPr rtl="1"/>
          <a:endParaRPr lang="he-IL"/>
        </a:p>
      </dgm:t>
    </dgm:pt>
    <dgm:pt modelId="{B6958DE3-50D3-47DB-A4F3-1F51A0B68D6D}" type="sibTrans" cxnId="{805D6EB5-9B8A-494B-BB17-E53EC8CA58C8}">
      <dgm:prSet/>
      <dgm:spPr/>
      <dgm:t>
        <a:bodyPr/>
        <a:lstStyle/>
        <a:p>
          <a:pPr rtl="1"/>
          <a:endParaRPr lang="he-IL"/>
        </a:p>
      </dgm:t>
    </dgm:pt>
    <dgm:pt modelId="{0912E5F5-E83C-4990-9AD7-72B2304CB3D5}">
      <dgm:prSet phldrT="[טקסט]"/>
      <dgm:spPr/>
      <dgm:t>
        <a:bodyPr/>
        <a:lstStyle/>
        <a:p>
          <a:pPr>
            <a:lnSpc>
              <a:spcPct val="100000"/>
            </a:lnSpc>
          </a:pPr>
          <a:r>
            <a:rPr lang="he-IL" dirty="0"/>
            <a:t>אישור ועדת מכרזים</a:t>
          </a:r>
        </a:p>
      </dgm:t>
    </dgm:pt>
    <dgm:pt modelId="{7099EBD8-2A19-4830-80A1-F777A69D91D0}" type="parTrans" cxnId="{D3B2A188-B664-49E2-BEE6-84E5C50C5D66}">
      <dgm:prSet/>
      <dgm:spPr/>
      <dgm:t>
        <a:bodyPr/>
        <a:lstStyle/>
        <a:p>
          <a:pPr rtl="1"/>
          <a:endParaRPr lang="he-IL"/>
        </a:p>
      </dgm:t>
    </dgm:pt>
    <dgm:pt modelId="{0D1C21E6-098B-42A9-9E88-E5D7CE027A5C}" type="sibTrans" cxnId="{D3B2A188-B664-49E2-BEE6-84E5C50C5D66}">
      <dgm:prSet/>
      <dgm:spPr/>
      <dgm:t>
        <a:bodyPr/>
        <a:lstStyle/>
        <a:p>
          <a:pPr rtl="1"/>
          <a:endParaRPr lang="he-IL"/>
        </a:p>
      </dgm:t>
    </dgm:pt>
    <dgm:pt modelId="{4D1E1DF7-4E69-42DC-AF14-07F1E00682C8}">
      <dgm:prSet phldrT="[טקסט]"/>
      <dgm:spPr/>
      <dgm:t>
        <a:bodyPr/>
        <a:lstStyle/>
        <a:p>
          <a:pPr>
            <a:lnSpc>
              <a:spcPct val="100000"/>
            </a:lnSpc>
          </a:pPr>
          <a:r>
            <a:rPr lang="he-IL" dirty="0"/>
            <a:t>פניה למציעים תעשה או באמצעות האגף בסיוע אגף הרכש </a:t>
          </a:r>
        </a:p>
      </dgm:t>
    </dgm:pt>
    <dgm:pt modelId="{64E4DCDF-F9CD-4BF5-8EAC-83729157A04B}" type="parTrans" cxnId="{EF1750F1-7D9F-43E3-9D37-EEC63CBE2454}">
      <dgm:prSet/>
      <dgm:spPr/>
      <dgm:t>
        <a:bodyPr/>
        <a:lstStyle/>
        <a:p>
          <a:pPr rtl="1"/>
          <a:endParaRPr lang="he-IL"/>
        </a:p>
      </dgm:t>
    </dgm:pt>
    <dgm:pt modelId="{209C9C1D-5AE5-4784-ADCB-4514DE65F9E3}" type="sibTrans" cxnId="{EF1750F1-7D9F-43E3-9D37-EEC63CBE2454}">
      <dgm:prSet/>
      <dgm:spPr/>
      <dgm:t>
        <a:bodyPr/>
        <a:lstStyle/>
        <a:p>
          <a:pPr rtl="1"/>
          <a:endParaRPr lang="he-IL"/>
        </a:p>
      </dgm:t>
    </dgm:pt>
    <dgm:pt modelId="{71F06B3F-12D0-4853-B353-7D6D5A782AC5}">
      <dgm:prSet phldrT="[טקסט]"/>
      <dgm:spPr/>
      <dgm:t>
        <a:bodyPr/>
        <a:lstStyle/>
        <a:p>
          <a:pPr>
            <a:lnSpc>
              <a:spcPct val="100000"/>
            </a:lnSpc>
          </a:pPr>
          <a:endParaRPr lang="he-IL" dirty="0"/>
        </a:p>
      </dgm:t>
    </dgm:pt>
    <dgm:pt modelId="{7595F1A2-503F-4E7D-9377-50C3BB4B27F4}" type="parTrans" cxnId="{B17F9EC8-DD18-479E-9E0F-6669342D77E5}">
      <dgm:prSet/>
      <dgm:spPr/>
      <dgm:t>
        <a:bodyPr/>
        <a:lstStyle/>
        <a:p>
          <a:pPr rtl="1"/>
          <a:endParaRPr lang="he-IL"/>
        </a:p>
      </dgm:t>
    </dgm:pt>
    <dgm:pt modelId="{12E4C0AF-1154-4A4D-B4C9-2B13513632B9}" type="sibTrans" cxnId="{B17F9EC8-DD18-479E-9E0F-6669342D77E5}">
      <dgm:prSet/>
      <dgm:spPr/>
      <dgm:t>
        <a:bodyPr/>
        <a:lstStyle/>
        <a:p>
          <a:pPr rtl="1"/>
          <a:endParaRPr lang="he-IL"/>
        </a:p>
      </dgm:t>
    </dgm:pt>
    <dgm:pt modelId="{959C4B1B-146F-43EC-A8A0-ECF6E11B868D}">
      <dgm:prSet phldrT="[טקסט]"/>
      <dgm:spPr/>
      <dgm:t>
        <a:bodyPr/>
        <a:lstStyle/>
        <a:p>
          <a:pPr>
            <a:lnSpc>
              <a:spcPct val="100000"/>
            </a:lnSpc>
          </a:pPr>
          <a:r>
            <a:rPr lang="he-IL" dirty="0"/>
            <a:t>קביעת סוג ההתקשרות</a:t>
          </a:r>
        </a:p>
      </dgm:t>
    </dgm:pt>
    <dgm:pt modelId="{F4459761-16F5-4806-B86A-6A74A25BCF54}" type="parTrans" cxnId="{452AEF9E-0252-410A-8C88-2EC496236359}">
      <dgm:prSet/>
      <dgm:spPr/>
      <dgm:t>
        <a:bodyPr/>
        <a:lstStyle/>
        <a:p>
          <a:pPr rtl="1"/>
          <a:endParaRPr lang="he-IL"/>
        </a:p>
      </dgm:t>
    </dgm:pt>
    <dgm:pt modelId="{E51E80ED-5369-4B61-91AE-CE27235C4D80}" type="sibTrans" cxnId="{452AEF9E-0252-410A-8C88-2EC496236359}">
      <dgm:prSet/>
      <dgm:spPr/>
      <dgm:t>
        <a:bodyPr/>
        <a:lstStyle/>
        <a:p>
          <a:pPr rtl="1"/>
          <a:endParaRPr lang="he-IL"/>
        </a:p>
      </dgm:t>
    </dgm:pt>
    <dgm:pt modelId="{56D9257F-731A-46FB-849A-8CCAD0D8C823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he-IL" b="0" dirty="0"/>
            <a:t>הזמנה</a:t>
          </a:r>
        </a:p>
      </dgm:t>
    </dgm:pt>
    <dgm:pt modelId="{58C2C526-8291-49AA-AF09-2527CC2F0452}" type="parTrans" cxnId="{969E3F61-F463-40BA-ADE6-6A96E51A3CAA}">
      <dgm:prSet/>
      <dgm:spPr/>
      <dgm:t>
        <a:bodyPr/>
        <a:lstStyle/>
        <a:p>
          <a:pPr rtl="1"/>
          <a:endParaRPr lang="he-IL"/>
        </a:p>
      </dgm:t>
    </dgm:pt>
    <dgm:pt modelId="{A246F322-D2D5-450C-A0BE-E73D156E0FC1}" type="sibTrans" cxnId="{969E3F61-F463-40BA-ADE6-6A96E51A3CAA}">
      <dgm:prSet/>
      <dgm:spPr/>
      <dgm:t>
        <a:bodyPr/>
        <a:lstStyle/>
        <a:p>
          <a:pPr rtl="1"/>
          <a:endParaRPr lang="he-IL"/>
        </a:p>
      </dgm:t>
    </dgm:pt>
    <dgm:pt modelId="{E1F191AA-6DFF-46BB-8C88-0222B8070CD5}">
      <dgm:prSet/>
      <dgm:spPr/>
      <dgm:t>
        <a:bodyPr/>
        <a:lstStyle/>
        <a:p>
          <a:pPr>
            <a:lnSpc>
              <a:spcPct val="100000"/>
            </a:lnSpc>
          </a:pPr>
          <a:r>
            <a:rPr lang="he-IL" dirty="0"/>
            <a:t>אישור חוזה / הסכם התקשרות</a:t>
          </a:r>
        </a:p>
      </dgm:t>
    </dgm:pt>
    <dgm:pt modelId="{DB2A0E52-E6C8-4369-B2E1-A3C7ED436ED3}" type="parTrans" cxnId="{ACC3939C-F59A-4206-BD56-64F98E169623}">
      <dgm:prSet/>
      <dgm:spPr/>
      <dgm:t>
        <a:bodyPr/>
        <a:lstStyle/>
        <a:p>
          <a:pPr rtl="1"/>
          <a:endParaRPr lang="he-IL"/>
        </a:p>
      </dgm:t>
    </dgm:pt>
    <dgm:pt modelId="{5805E334-8446-4157-9285-99851E1FA9BB}" type="sibTrans" cxnId="{ACC3939C-F59A-4206-BD56-64F98E169623}">
      <dgm:prSet/>
      <dgm:spPr/>
      <dgm:t>
        <a:bodyPr/>
        <a:lstStyle/>
        <a:p>
          <a:pPr rtl="1"/>
          <a:endParaRPr lang="he-IL"/>
        </a:p>
      </dgm:t>
    </dgm:pt>
    <dgm:pt modelId="{F177504D-7C3D-4A25-963C-8063A792E69D}">
      <dgm:prSet/>
      <dgm:spPr/>
      <dgm:t>
        <a:bodyPr/>
        <a:lstStyle/>
        <a:p>
          <a:pPr>
            <a:lnSpc>
              <a:spcPct val="100000"/>
            </a:lnSpc>
          </a:pPr>
          <a:r>
            <a:rPr lang="he-IL"/>
            <a:t>הוצאת הזמנת עבודה</a:t>
          </a:r>
          <a:endParaRPr lang="he-IL" dirty="0"/>
        </a:p>
      </dgm:t>
    </dgm:pt>
    <dgm:pt modelId="{6D191C6E-FC76-45E0-B61C-3BCE5B2E2BC0}" type="parTrans" cxnId="{854F8733-5939-4B5E-8932-127A6387F95A}">
      <dgm:prSet/>
      <dgm:spPr/>
      <dgm:t>
        <a:bodyPr/>
        <a:lstStyle/>
        <a:p>
          <a:pPr rtl="1"/>
          <a:endParaRPr lang="he-IL"/>
        </a:p>
      </dgm:t>
    </dgm:pt>
    <dgm:pt modelId="{9E1D02B2-9C74-49B0-9463-5B640CDE1AA5}" type="sibTrans" cxnId="{854F8733-5939-4B5E-8932-127A6387F95A}">
      <dgm:prSet/>
      <dgm:spPr/>
      <dgm:t>
        <a:bodyPr/>
        <a:lstStyle/>
        <a:p>
          <a:pPr rtl="1"/>
          <a:endParaRPr lang="he-IL"/>
        </a:p>
      </dgm:t>
    </dgm:pt>
    <dgm:pt modelId="{CD011679-E9AF-42F8-B692-D02B76B45694}" type="pres">
      <dgm:prSet presAssocID="{638E5C8B-3A69-420D-86C0-AF6FC67BF1B0}" presName="root" presStyleCnt="0">
        <dgm:presLayoutVars>
          <dgm:dir/>
          <dgm:resizeHandles val="exact"/>
        </dgm:presLayoutVars>
      </dgm:prSet>
      <dgm:spPr/>
    </dgm:pt>
    <dgm:pt modelId="{9A270F32-A2F2-4096-98AA-CE1477746FD0}" type="pres">
      <dgm:prSet presAssocID="{7D87B1C8-7967-4713-90EA-71F647F9729C}" presName="compNode" presStyleCnt="0"/>
      <dgm:spPr/>
    </dgm:pt>
    <dgm:pt modelId="{EB61E1DC-1F21-4C61-90EC-74D929A83A88}" type="pres">
      <dgm:prSet presAssocID="{7D87B1C8-7967-4713-90EA-71F647F9729C}" presName="iconRect" presStyleLbl="node1" presStyleIdx="0" presStyleCnt="4" custLinFactX="500000" custLinFactNeighborX="520879" custLinFactNeighborY="566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סימן ביקורת"/>
        </a:ext>
      </dgm:extLst>
    </dgm:pt>
    <dgm:pt modelId="{532A45A4-236F-48F4-AA7E-E43A91EB2DD4}" type="pres">
      <dgm:prSet presAssocID="{7D87B1C8-7967-4713-90EA-71F647F9729C}" presName="iconSpace" presStyleCnt="0"/>
      <dgm:spPr/>
    </dgm:pt>
    <dgm:pt modelId="{BC007082-DF8E-45CD-8907-15B4189BE83B}" type="pres">
      <dgm:prSet presAssocID="{7D87B1C8-7967-4713-90EA-71F647F9729C}" presName="parTx" presStyleLbl="revTx" presStyleIdx="0" presStyleCnt="8" custLinFactX="152659" custLinFactNeighborX="200000" custLinFactNeighborY="-1157">
        <dgm:presLayoutVars>
          <dgm:chMax val="0"/>
          <dgm:chPref val="0"/>
        </dgm:presLayoutVars>
      </dgm:prSet>
      <dgm:spPr/>
    </dgm:pt>
    <dgm:pt modelId="{6E4A13BD-6C66-4326-9E76-981B4BEBDD87}" type="pres">
      <dgm:prSet presAssocID="{7D87B1C8-7967-4713-90EA-71F647F9729C}" presName="txSpace" presStyleCnt="0"/>
      <dgm:spPr/>
    </dgm:pt>
    <dgm:pt modelId="{FFFF941B-1526-4215-8AD0-5CB4846EC625}" type="pres">
      <dgm:prSet presAssocID="{7D87B1C8-7967-4713-90EA-71F647F9729C}" presName="desTx" presStyleLbl="revTx" presStyleIdx="1" presStyleCnt="8" custLinFactX="152659" custLinFactNeighborX="200000" custLinFactNeighborY="0">
        <dgm:presLayoutVars/>
      </dgm:prSet>
      <dgm:spPr/>
    </dgm:pt>
    <dgm:pt modelId="{28B87DCF-AD1A-44B9-8234-244063B5D21C}" type="pres">
      <dgm:prSet presAssocID="{BEBF1208-5330-4182-AF54-26F5245B1C41}" presName="sibTrans" presStyleCnt="0"/>
      <dgm:spPr/>
    </dgm:pt>
    <dgm:pt modelId="{55D89713-5CAA-4B4C-97BD-727DC0E0D4A6}" type="pres">
      <dgm:prSet presAssocID="{87FF5B56-F48A-40B8-AC5D-702130768803}" presName="compNode" presStyleCnt="0"/>
      <dgm:spPr/>
    </dgm:pt>
    <dgm:pt modelId="{AC06FBE4-6B49-4EEF-9000-4B9C7F4BB9F0}" type="pres">
      <dgm:prSet presAssocID="{87FF5B56-F48A-40B8-AC5D-702130768803}" presName="iconRect" presStyleLbl="node1" presStyleIdx="1" presStyleCnt="4" custLinFactX="142140" custLinFactNeighborX="20000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9C41B63D-6664-47B0-B7C8-1C15A9CD898A}" type="pres">
      <dgm:prSet presAssocID="{87FF5B56-F48A-40B8-AC5D-702130768803}" presName="iconSpace" presStyleCnt="0"/>
      <dgm:spPr/>
    </dgm:pt>
    <dgm:pt modelId="{F0A08793-35E9-44EF-A951-D21A99CC2332}" type="pres">
      <dgm:prSet presAssocID="{87FF5B56-F48A-40B8-AC5D-702130768803}" presName="parTx" presStyleLbl="revTx" presStyleIdx="2" presStyleCnt="8" custLinFactX="19740" custLinFactNeighborX="100000">
        <dgm:presLayoutVars>
          <dgm:chMax val="0"/>
          <dgm:chPref val="0"/>
        </dgm:presLayoutVars>
      </dgm:prSet>
      <dgm:spPr/>
    </dgm:pt>
    <dgm:pt modelId="{9ACDC280-A91B-4774-85C9-800D349BEBD9}" type="pres">
      <dgm:prSet presAssocID="{87FF5B56-F48A-40B8-AC5D-702130768803}" presName="txSpace" presStyleCnt="0"/>
      <dgm:spPr/>
    </dgm:pt>
    <dgm:pt modelId="{D4C311F5-3444-4178-AF3E-E0E0C36BD966}" type="pres">
      <dgm:prSet presAssocID="{87FF5B56-F48A-40B8-AC5D-702130768803}" presName="desTx" presStyleLbl="revTx" presStyleIdx="3" presStyleCnt="8" custLinFactX="19740" custLinFactNeighborX="100000">
        <dgm:presLayoutVars/>
      </dgm:prSet>
      <dgm:spPr/>
    </dgm:pt>
    <dgm:pt modelId="{4FC28A42-449B-426B-8717-2158A64C9AEE}" type="pres">
      <dgm:prSet presAssocID="{D142EDCC-7567-497A-B984-E0ED6A6AFEE6}" presName="sibTrans" presStyleCnt="0"/>
      <dgm:spPr/>
    </dgm:pt>
    <dgm:pt modelId="{15B4123A-C06C-47C1-994B-BCD6176C469D}" type="pres">
      <dgm:prSet presAssocID="{98617EFB-B10C-439C-B6BC-58285C08768E}" presName="compNode" presStyleCnt="0"/>
      <dgm:spPr/>
    </dgm:pt>
    <dgm:pt modelId="{F217D8C9-7ADA-486C-BF4F-DE203305F777}" type="pres">
      <dgm:prSet presAssocID="{98617EFB-B10C-439C-B6BC-58285C08768E}" presName="iconRect" presStyleLbl="node1" presStyleIdx="2" presStyleCnt="4" custLinFactX="-114579" custLinFactNeighborX="-200000" custLinFactNeighborY="-418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 Check"/>
        </a:ext>
      </dgm:extLst>
    </dgm:pt>
    <dgm:pt modelId="{21BBA971-5A63-4571-B8CE-1B9F76A74CC8}" type="pres">
      <dgm:prSet presAssocID="{98617EFB-B10C-439C-B6BC-58285C08768E}" presName="iconSpace" presStyleCnt="0"/>
      <dgm:spPr/>
    </dgm:pt>
    <dgm:pt modelId="{C4B1F6D0-AC55-4BE6-B4D6-B9F3B4C9CD2C}" type="pres">
      <dgm:prSet presAssocID="{98617EFB-B10C-439C-B6BC-58285C08768E}" presName="parTx" presStyleLbl="revTx" presStyleIdx="4" presStyleCnt="8" custLinFactX="-13156" custLinFactNeighborX="-100000" custLinFactNeighborY="-9762">
        <dgm:presLayoutVars>
          <dgm:chMax val="0"/>
          <dgm:chPref val="0"/>
        </dgm:presLayoutVars>
      </dgm:prSet>
      <dgm:spPr/>
    </dgm:pt>
    <dgm:pt modelId="{98262202-665A-4387-AB0F-9E980F7EE811}" type="pres">
      <dgm:prSet presAssocID="{98617EFB-B10C-439C-B6BC-58285C08768E}" presName="txSpace" presStyleCnt="0"/>
      <dgm:spPr/>
    </dgm:pt>
    <dgm:pt modelId="{A1B8A3C0-105B-4B61-B002-ACCEF63106FF}" type="pres">
      <dgm:prSet presAssocID="{98617EFB-B10C-439C-B6BC-58285C08768E}" presName="desTx" presStyleLbl="revTx" presStyleIdx="5" presStyleCnt="8" custLinFactX="-13156" custLinFactNeighborX="-100000" custLinFactNeighborY="-1883">
        <dgm:presLayoutVars/>
      </dgm:prSet>
      <dgm:spPr/>
    </dgm:pt>
    <dgm:pt modelId="{7F6D1BDC-EFBF-48EA-A5BC-BAD82D365F2A}" type="pres">
      <dgm:prSet presAssocID="{6A5299A7-1993-49F5-AE20-51A1E789D870}" presName="sibTrans" presStyleCnt="0"/>
      <dgm:spPr/>
    </dgm:pt>
    <dgm:pt modelId="{B23CFA2A-BE13-4D69-9FA1-F708A29EC59A}" type="pres">
      <dgm:prSet presAssocID="{56D9257F-731A-46FB-849A-8CCAD0D8C823}" presName="compNode" presStyleCnt="0"/>
      <dgm:spPr/>
    </dgm:pt>
    <dgm:pt modelId="{49975F09-090C-4226-90A6-0D7C483CB6B8}" type="pres">
      <dgm:prSet presAssocID="{56D9257F-731A-46FB-849A-8CCAD0D8C823}" presName="iconRect" presStyleLbl="node1" presStyleIdx="3" presStyleCnt="4" custLinFactX="-500000" custLinFactNeighborX="-506127" custLinFactNeighborY="-3803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705AE257-976A-4A1A-AE85-93BA5BD5F7A1}" type="pres">
      <dgm:prSet presAssocID="{56D9257F-731A-46FB-849A-8CCAD0D8C823}" presName="iconSpace" presStyleCnt="0"/>
      <dgm:spPr/>
    </dgm:pt>
    <dgm:pt modelId="{872BB08F-685E-431C-B718-B64309278FF9}" type="pres">
      <dgm:prSet presAssocID="{56D9257F-731A-46FB-849A-8CCAD0D8C823}" presName="parTx" presStyleLbl="revTx" presStyleIdx="6" presStyleCnt="8" custLinFactX="-149667" custLinFactNeighborX="-200000">
        <dgm:presLayoutVars>
          <dgm:chMax val="0"/>
          <dgm:chPref val="0"/>
        </dgm:presLayoutVars>
      </dgm:prSet>
      <dgm:spPr/>
    </dgm:pt>
    <dgm:pt modelId="{818AF770-CBFB-4526-AE58-AD8B168BA364}" type="pres">
      <dgm:prSet presAssocID="{56D9257F-731A-46FB-849A-8CCAD0D8C823}" presName="txSpace" presStyleCnt="0"/>
      <dgm:spPr/>
    </dgm:pt>
    <dgm:pt modelId="{C23D2630-1618-47B3-A35B-E22324AC711D}" type="pres">
      <dgm:prSet presAssocID="{56D9257F-731A-46FB-849A-8CCAD0D8C823}" presName="desTx" presStyleLbl="revTx" presStyleIdx="7" presStyleCnt="8" custLinFactX="-149667" custLinFactNeighborX="-200000">
        <dgm:presLayoutVars/>
      </dgm:prSet>
      <dgm:spPr/>
    </dgm:pt>
  </dgm:ptLst>
  <dgm:cxnLst>
    <dgm:cxn modelId="{9E57A011-7EBE-4CD0-8FC1-E2BADD408B1D}" type="presOf" srcId="{E603C763-E813-4493-B9EF-2D2171147CE9}" destId="{FFFF941B-1526-4215-8AD0-5CB4846EC625}" srcOrd="0" destOrd="0" presId="urn:microsoft.com/office/officeart/2018/5/layout/CenteredIconLabelDescriptionList"/>
    <dgm:cxn modelId="{854F8733-5939-4B5E-8932-127A6387F95A}" srcId="{56D9257F-731A-46FB-849A-8CCAD0D8C823}" destId="{F177504D-7C3D-4A25-963C-8063A792E69D}" srcOrd="1" destOrd="0" parTransId="{6D191C6E-FC76-45E0-B61C-3BCE5B2E2BC0}" sibTransId="{9E1D02B2-9C74-49B0-9463-5B640CDE1AA5}"/>
    <dgm:cxn modelId="{969E3F61-F463-40BA-ADE6-6A96E51A3CAA}" srcId="{638E5C8B-3A69-420D-86C0-AF6FC67BF1B0}" destId="{56D9257F-731A-46FB-849A-8CCAD0D8C823}" srcOrd="3" destOrd="0" parTransId="{58C2C526-8291-49AA-AF09-2527CC2F0452}" sibTransId="{A246F322-D2D5-450C-A0BE-E73D156E0FC1}"/>
    <dgm:cxn modelId="{5BDE9C49-08B4-44DB-928F-0D27443B469A}" type="presOf" srcId="{31A0377A-5C41-4913-9A19-F7DCB7AAB786}" destId="{FFFF941B-1526-4215-8AD0-5CB4846EC625}" srcOrd="0" destOrd="1" presId="urn:microsoft.com/office/officeart/2018/5/layout/CenteredIconLabelDescriptionList"/>
    <dgm:cxn modelId="{29B69E69-6FF0-4200-A634-DF3DB6AC2D68}" type="presOf" srcId="{959C4B1B-146F-43EC-A8A0-ECF6E11B868D}" destId="{FFFF941B-1526-4215-8AD0-5CB4846EC625}" srcOrd="0" destOrd="2" presId="urn:microsoft.com/office/officeart/2018/5/layout/CenteredIconLabelDescriptionList"/>
    <dgm:cxn modelId="{485F5370-B9BB-40A5-B556-1E358E51FF9B}" srcId="{638E5C8B-3A69-420D-86C0-AF6FC67BF1B0}" destId="{7D87B1C8-7967-4713-90EA-71F647F9729C}" srcOrd="0" destOrd="0" parTransId="{E50C0483-4B07-4471-A55D-E8B489EEA898}" sibTransId="{BEBF1208-5330-4182-AF54-26F5245B1C41}"/>
    <dgm:cxn modelId="{01C4DE72-AEFC-4294-B013-32695701AFA8}" type="presOf" srcId="{98617EFB-B10C-439C-B6BC-58285C08768E}" destId="{C4B1F6D0-AC55-4BE6-B4D6-B9F3B4C9CD2C}" srcOrd="0" destOrd="0" presId="urn:microsoft.com/office/officeart/2018/5/layout/CenteredIconLabelDescriptionList"/>
    <dgm:cxn modelId="{3160DA56-A6F8-466F-ADF9-6A144D98146D}" srcId="{7D87B1C8-7967-4713-90EA-71F647F9729C}" destId="{E603C763-E813-4493-B9EF-2D2171147CE9}" srcOrd="0" destOrd="0" parTransId="{CA596722-DCB9-4984-93EA-4FF52AAE7A60}" sibTransId="{A3ECAE9B-F77A-4B80-B718-C7770307FA37}"/>
    <dgm:cxn modelId="{D3B2A188-B664-49E2-BEE6-84E5C50C5D66}" srcId="{98617EFB-B10C-439C-B6BC-58285C08768E}" destId="{0912E5F5-E83C-4990-9AD7-72B2304CB3D5}" srcOrd="1" destOrd="0" parTransId="{7099EBD8-2A19-4830-80A1-F777A69D91D0}" sibTransId="{0D1C21E6-098B-42A9-9E88-E5D7CE027A5C}"/>
    <dgm:cxn modelId="{5F6B618F-28EF-473B-9A72-452B7B527554}" type="presOf" srcId="{87FF5B56-F48A-40B8-AC5D-702130768803}" destId="{F0A08793-35E9-44EF-A951-D21A99CC2332}" srcOrd="0" destOrd="0" presId="urn:microsoft.com/office/officeart/2018/5/layout/CenteredIconLabelDescriptionList"/>
    <dgm:cxn modelId="{E1357E94-A18E-4EC3-82A8-FF3F3CBF7FD4}" srcId="{7D87B1C8-7967-4713-90EA-71F647F9729C}" destId="{31A0377A-5C41-4913-9A19-F7DCB7AAB786}" srcOrd="1" destOrd="0" parTransId="{0866B059-CC49-4E18-B2E0-5AAAC2820FF5}" sibTransId="{FF978738-2C82-43C9-8A55-155D7A737D45}"/>
    <dgm:cxn modelId="{ACC3939C-F59A-4206-BD56-64F98E169623}" srcId="{56D9257F-731A-46FB-849A-8CCAD0D8C823}" destId="{E1F191AA-6DFF-46BB-8C88-0222B8070CD5}" srcOrd="0" destOrd="0" parTransId="{DB2A0E52-E6C8-4369-B2E1-A3C7ED436ED3}" sibTransId="{5805E334-8446-4157-9285-99851E1FA9BB}"/>
    <dgm:cxn modelId="{452AEF9E-0252-410A-8C88-2EC496236359}" srcId="{7D87B1C8-7967-4713-90EA-71F647F9729C}" destId="{959C4B1B-146F-43EC-A8A0-ECF6E11B868D}" srcOrd="2" destOrd="0" parTransId="{F4459761-16F5-4806-B86A-6A74A25BCF54}" sibTransId="{E51E80ED-5369-4B61-91AE-CE27235C4D80}"/>
    <dgm:cxn modelId="{088AAD9F-0448-47F6-90F6-33C6EF95D525}" type="presOf" srcId="{E1F191AA-6DFF-46BB-8C88-0222B8070CD5}" destId="{C23D2630-1618-47B3-A35B-E22324AC711D}" srcOrd="0" destOrd="0" presId="urn:microsoft.com/office/officeart/2018/5/layout/CenteredIconLabelDescriptionList"/>
    <dgm:cxn modelId="{685F76B1-5726-4954-B072-E843B1DC5E81}" type="presOf" srcId="{D89812C4-0137-4BCC-A13E-D9D585E04BCD}" destId="{A1B8A3C0-105B-4B61-B002-ACCEF63106FF}" srcOrd="0" destOrd="0" presId="urn:microsoft.com/office/officeart/2018/5/layout/CenteredIconLabelDescriptionList"/>
    <dgm:cxn modelId="{805D6EB5-9B8A-494B-BB17-E53EC8CA58C8}" srcId="{98617EFB-B10C-439C-B6BC-58285C08768E}" destId="{D89812C4-0137-4BCC-A13E-D9D585E04BCD}" srcOrd="0" destOrd="0" parTransId="{92B25EBE-3BAD-4041-8197-CB7B7ED59E5C}" sibTransId="{B6958DE3-50D3-47DB-A4F3-1F51A0B68D6D}"/>
    <dgm:cxn modelId="{524CBABA-39E8-4AD5-8247-4F314C6A7478}" type="presOf" srcId="{7D87B1C8-7967-4713-90EA-71F647F9729C}" destId="{BC007082-DF8E-45CD-8907-15B4189BE83B}" srcOrd="0" destOrd="0" presId="urn:microsoft.com/office/officeart/2018/5/layout/CenteredIconLabelDescriptionList"/>
    <dgm:cxn modelId="{694E43C4-0BE9-4A4E-8FB3-703235D593E9}" srcId="{638E5C8B-3A69-420D-86C0-AF6FC67BF1B0}" destId="{98617EFB-B10C-439C-B6BC-58285C08768E}" srcOrd="2" destOrd="0" parTransId="{7FF96F46-7DE0-41FE-A1D9-4901B035863E}" sibTransId="{6A5299A7-1993-49F5-AE20-51A1E789D870}"/>
    <dgm:cxn modelId="{B17F9EC8-DD18-479E-9E0F-6669342D77E5}" srcId="{87FF5B56-F48A-40B8-AC5D-702130768803}" destId="{71F06B3F-12D0-4853-B353-7D6D5A782AC5}" srcOrd="0" destOrd="0" parTransId="{7595F1A2-503F-4E7D-9377-50C3BB4B27F4}" sibTransId="{12E4C0AF-1154-4A4D-B4C9-2B13513632B9}"/>
    <dgm:cxn modelId="{69DED2C8-3B99-49C5-9703-FC26EC361FFE}" srcId="{638E5C8B-3A69-420D-86C0-AF6FC67BF1B0}" destId="{87FF5B56-F48A-40B8-AC5D-702130768803}" srcOrd="1" destOrd="0" parTransId="{951818D9-9FB6-436E-9A04-E2536FAD7D2D}" sibTransId="{D142EDCC-7567-497A-B984-E0ED6A6AFEE6}"/>
    <dgm:cxn modelId="{71ED18D2-02FD-47B0-82B6-2482C7E28E1F}" type="presOf" srcId="{F177504D-7C3D-4A25-963C-8063A792E69D}" destId="{C23D2630-1618-47B3-A35B-E22324AC711D}" srcOrd="0" destOrd="1" presId="urn:microsoft.com/office/officeart/2018/5/layout/CenteredIconLabelDescriptionList"/>
    <dgm:cxn modelId="{00C11CDB-C421-45B8-88D6-B8F13E90313C}" type="presOf" srcId="{4D1E1DF7-4E69-42DC-AF14-07F1E00682C8}" destId="{D4C311F5-3444-4178-AF3E-E0E0C36BD966}" srcOrd="0" destOrd="2" presId="urn:microsoft.com/office/officeart/2018/5/layout/CenteredIconLabelDescriptionList"/>
    <dgm:cxn modelId="{590C96DD-977E-46BE-8DAD-FC0C4D63D83A}" srcId="{87FF5B56-F48A-40B8-AC5D-702130768803}" destId="{102ADB1E-FD10-4A6A-A058-D6DA8BFE5F7C}" srcOrd="1" destOrd="0" parTransId="{DAEADB11-1827-412C-959B-0C0AF7D5F9AA}" sibTransId="{D8B7E81A-561B-4FFF-B77A-E678218E1391}"/>
    <dgm:cxn modelId="{810248E7-F837-4962-8068-2FBB630DBCCC}" type="presOf" srcId="{0912E5F5-E83C-4990-9AD7-72B2304CB3D5}" destId="{A1B8A3C0-105B-4B61-B002-ACCEF63106FF}" srcOrd="0" destOrd="1" presId="urn:microsoft.com/office/officeart/2018/5/layout/CenteredIconLabelDescriptionList"/>
    <dgm:cxn modelId="{16AC47EE-AF1F-42FB-8B27-8E89230027B2}" type="presOf" srcId="{638E5C8B-3A69-420D-86C0-AF6FC67BF1B0}" destId="{CD011679-E9AF-42F8-B692-D02B76B45694}" srcOrd="0" destOrd="0" presId="urn:microsoft.com/office/officeart/2018/5/layout/CenteredIconLabelDescriptionList"/>
    <dgm:cxn modelId="{EF1750F1-7D9F-43E3-9D37-EEC63CBE2454}" srcId="{87FF5B56-F48A-40B8-AC5D-702130768803}" destId="{4D1E1DF7-4E69-42DC-AF14-07F1E00682C8}" srcOrd="2" destOrd="0" parTransId="{64E4DCDF-F9CD-4BF5-8EAC-83729157A04B}" sibTransId="{209C9C1D-5AE5-4784-ADCB-4514DE65F9E3}"/>
    <dgm:cxn modelId="{39F06AF6-1FF2-417D-9F2F-C3CCC6E5F4F3}" type="presOf" srcId="{102ADB1E-FD10-4A6A-A058-D6DA8BFE5F7C}" destId="{D4C311F5-3444-4178-AF3E-E0E0C36BD966}" srcOrd="0" destOrd="1" presId="urn:microsoft.com/office/officeart/2018/5/layout/CenteredIconLabelDescriptionList"/>
    <dgm:cxn modelId="{C91E6FFD-D9E9-4F7A-8619-04AEC64AB2D8}" type="presOf" srcId="{71F06B3F-12D0-4853-B353-7D6D5A782AC5}" destId="{D4C311F5-3444-4178-AF3E-E0E0C36BD966}" srcOrd="0" destOrd="0" presId="urn:microsoft.com/office/officeart/2018/5/layout/CenteredIconLabelDescriptionList"/>
    <dgm:cxn modelId="{ACD09EFD-14AA-428A-A72E-B32CD944C61E}" type="presOf" srcId="{56D9257F-731A-46FB-849A-8CCAD0D8C823}" destId="{872BB08F-685E-431C-B718-B64309278FF9}" srcOrd="0" destOrd="0" presId="urn:microsoft.com/office/officeart/2018/5/layout/CenteredIconLabelDescriptionList"/>
    <dgm:cxn modelId="{9AD71537-8639-465D-8071-4828D74ED8A4}" type="presParOf" srcId="{CD011679-E9AF-42F8-B692-D02B76B45694}" destId="{9A270F32-A2F2-4096-98AA-CE1477746FD0}" srcOrd="0" destOrd="0" presId="urn:microsoft.com/office/officeart/2018/5/layout/CenteredIconLabelDescriptionList"/>
    <dgm:cxn modelId="{847AF2A6-0678-435C-8A31-B127580FAE9B}" type="presParOf" srcId="{9A270F32-A2F2-4096-98AA-CE1477746FD0}" destId="{EB61E1DC-1F21-4C61-90EC-74D929A83A88}" srcOrd="0" destOrd="0" presId="urn:microsoft.com/office/officeart/2018/5/layout/CenteredIconLabelDescriptionList"/>
    <dgm:cxn modelId="{29DDD7C3-33D9-49FE-990F-D016B6C12B03}" type="presParOf" srcId="{9A270F32-A2F2-4096-98AA-CE1477746FD0}" destId="{532A45A4-236F-48F4-AA7E-E43A91EB2DD4}" srcOrd="1" destOrd="0" presId="urn:microsoft.com/office/officeart/2018/5/layout/CenteredIconLabelDescriptionList"/>
    <dgm:cxn modelId="{EE307D3E-84DB-42F9-872C-4285816DC9AA}" type="presParOf" srcId="{9A270F32-A2F2-4096-98AA-CE1477746FD0}" destId="{BC007082-DF8E-45CD-8907-15B4189BE83B}" srcOrd="2" destOrd="0" presId="urn:microsoft.com/office/officeart/2018/5/layout/CenteredIconLabelDescriptionList"/>
    <dgm:cxn modelId="{48A0DF60-29E8-4A08-8579-59B7D1AF09BA}" type="presParOf" srcId="{9A270F32-A2F2-4096-98AA-CE1477746FD0}" destId="{6E4A13BD-6C66-4326-9E76-981B4BEBDD87}" srcOrd="3" destOrd="0" presId="urn:microsoft.com/office/officeart/2018/5/layout/CenteredIconLabelDescriptionList"/>
    <dgm:cxn modelId="{F7F468E8-D999-43D7-8170-FC0D7282D6B1}" type="presParOf" srcId="{9A270F32-A2F2-4096-98AA-CE1477746FD0}" destId="{FFFF941B-1526-4215-8AD0-5CB4846EC625}" srcOrd="4" destOrd="0" presId="urn:microsoft.com/office/officeart/2018/5/layout/CenteredIconLabelDescriptionList"/>
    <dgm:cxn modelId="{BC754CF8-B090-4C9F-BBB9-254529D32705}" type="presParOf" srcId="{CD011679-E9AF-42F8-B692-D02B76B45694}" destId="{28B87DCF-AD1A-44B9-8234-244063B5D21C}" srcOrd="1" destOrd="0" presId="urn:microsoft.com/office/officeart/2018/5/layout/CenteredIconLabelDescriptionList"/>
    <dgm:cxn modelId="{8AFF120F-A8A7-43C0-9251-11D03B78F280}" type="presParOf" srcId="{CD011679-E9AF-42F8-B692-D02B76B45694}" destId="{55D89713-5CAA-4B4C-97BD-727DC0E0D4A6}" srcOrd="2" destOrd="0" presId="urn:microsoft.com/office/officeart/2018/5/layout/CenteredIconLabelDescriptionList"/>
    <dgm:cxn modelId="{3D2B8B23-CC64-4468-BB0E-697A3B834DD8}" type="presParOf" srcId="{55D89713-5CAA-4B4C-97BD-727DC0E0D4A6}" destId="{AC06FBE4-6B49-4EEF-9000-4B9C7F4BB9F0}" srcOrd="0" destOrd="0" presId="urn:microsoft.com/office/officeart/2018/5/layout/CenteredIconLabelDescriptionList"/>
    <dgm:cxn modelId="{BBF23859-F41D-4B31-9F53-A60E8073AB39}" type="presParOf" srcId="{55D89713-5CAA-4B4C-97BD-727DC0E0D4A6}" destId="{9C41B63D-6664-47B0-B7C8-1C15A9CD898A}" srcOrd="1" destOrd="0" presId="urn:microsoft.com/office/officeart/2018/5/layout/CenteredIconLabelDescriptionList"/>
    <dgm:cxn modelId="{4596E780-FBA4-46A8-92E0-70A88F710B5B}" type="presParOf" srcId="{55D89713-5CAA-4B4C-97BD-727DC0E0D4A6}" destId="{F0A08793-35E9-44EF-A951-D21A99CC2332}" srcOrd="2" destOrd="0" presId="urn:microsoft.com/office/officeart/2018/5/layout/CenteredIconLabelDescriptionList"/>
    <dgm:cxn modelId="{D601680E-F6A8-4C3F-9E13-C0B0092518BC}" type="presParOf" srcId="{55D89713-5CAA-4B4C-97BD-727DC0E0D4A6}" destId="{9ACDC280-A91B-4774-85C9-800D349BEBD9}" srcOrd="3" destOrd="0" presId="urn:microsoft.com/office/officeart/2018/5/layout/CenteredIconLabelDescriptionList"/>
    <dgm:cxn modelId="{E06D4A6D-C4AC-4AF7-9E9C-9AD5C94CAA8F}" type="presParOf" srcId="{55D89713-5CAA-4B4C-97BD-727DC0E0D4A6}" destId="{D4C311F5-3444-4178-AF3E-E0E0C36BD966}" srcOrd="4" destOrd="0" presId="urn:microsoft.com/office/officeart/2018/5/layout/CenteredIconLabelDescriptionList"/>
    <dgm:cxn modelId="{B333E722-B478-4473-B511-BC7CBD6A1815}" type="presParOf" srcId="{CD011679-E9AF-42F8-B692-D02B76B45694}" destId="{4FC28A42-449B-426B-8717-2158A64C9AEE}" srcOrd="3" destOrd="0" presId="urn:microsoft.com/office/officeart/2018/5/layout/CenteredIconLabelDescriptionList"/>
    <dgm:cxn modelId="{9AB1508E-D915-49CA-91CA-511BF57ED793}" type="presParOf" srcId="{CD011679-E9AF-42F8-B692-D02B76B45694}" destId="{15B4123A-C06C-47C1-994B-BCD6176C469D}" srcOrd="4" destOrd="0" presId="urn:microsoft.com/office/officeart/2018/5/layout/CenteredIconLabelDescriptionList"/>
    <dgm:cxn modelId="{33CD1360-F2B7-445E-887D-58F060C43C89}" type="presParOf" srcId="{15B4123A-C06C-47C1-994B-BCD6176C469D}" destId="{F217D8C9-7ADA-486C-BF4F-DE203305F777}" srcOrd="0" destOrd="0" presId="urn:microsoft.com/office/officeart/2018/5/layout/CenteredIconLabelDescriptionList"/>
    <dgm:cxn modelId="{78AF22DA-50DE-4E9C-AD80-343A8D542A89}" type="presParOf" srcId="{15B4123A-C06C-47C1-994B-BCD6176C469D}" destId="{21BBA971-5A63-4571-B8CE-1B9F76A74CC8}" srcOrd="1" destOrd="0" presId="urn:microsoft.com/office/officeart/2018/5/layout/CenteredIconLabelDescriptionList"/>
    <dgm:cxn modelId="{ABDDCEEB-B266-4F8C-BF8A-A37518ACE0AA}" type="presParOf" srcId="{15B4123A-C06C-47C1-994B-BCD6176C469D}" destId="{C4B1F6D0-AC55-4BE6-B4D6-B9F3B4C9CD2C}" srcOrd="2" destOrd="0" presId="urn:microsoft.com/office/officeart/2018/5/layout/CenteredIconLabelDescriptionList"/>
    <dgm:cxn modelId="{2C3F65B9-9B96-4772-AAD5-DE5D668FF327}" type="presParOf" srcId="{15B4123A-C06C-47C1-994B-BCD6176C469D}" destId="{98262202-665A-4387-AB0F-9E980F7EE811}" srcOrd="3" destOrd="0" presId="urn:microsoft.com/office/officeart/2018/5/layout/CenteredIconLabelDescriptionList"/>
    <dgm:cxn modelId="{48D689DE-3D54-4E60-A30D-1C3D5C6E7884}" type="presParOf" srcId="{15B4123A-C06C-47C1-994B-BCD6176C469D}" destId="{A1B8A3C0-105B-4B61-B002-ACCEF63106FF}" srcOrd="4" destOrd="0" presId="urn:microsoft.com/office/officeart/2018/5/layout/CenteredIconLabelDescriptionList"/>
    <dgm:cxn modelId="{2BD4C454-BC3F-4E6B-8D81-6344585AB4E6}" type="presParOf" srcId="{CD011679-E9AF-42F8-B692-D02B76B45694}" destId="{7F6D1BDC-EFBF-48EA-A5BC-BAD82D365F2A}" srcOrd="5" destOrd="0" presId="urn:microsoft.com/office/officeart/2018/5/layout/CenteredIconLabelDescriptionList"/>
    <dgm:cxn modelId="{3F4C5323-3EDE-4C13-9D53-DB2832F7C197}" type="presParOf" srcId="{CD011679-E9AF-42F8-B692-D02B76B45694}" destId="{B23CFA2A-BE13-4D69-9FA1-F708A29EC59A}" srcOrd="6" destOrd="0" presId="urn:microsoft.com/office/officeart/2018/5/layout/CenteredIconLabelDescriptionList"/>
    <dgm:cxn modelId="{17EAF2EC-7A6C-4FFB-9DA5-BC65F2B6E48D}" type="presParOf" srcId="{B23CFA2A-BE13-4D69-9FA1-F708A29EC59A}" destId="{49975F09-090C-4226-90A6-0D7C483CB6B8}" srcOrd="0" destOrd="0" presId="urn:microsoft.com/office/officeart/2018/5/layout/CenteredIconLabelDescriptionList"/>
    <dgm:cxn modelId="{EE9F3227-8B38-47EA-A65D-E60DB416E725}" type="presParOf" srcId="{B23CFA2A-BE13-4D69-9FA1-F708A29EC59A}" destId="{705AE257-976A-4A1A-AE85-93BA5BD5F7A1}" srcOrd="1" destOrd="0" presId="urn:microsoft.com/office/officeart/2018/5/layout/CenteredIconLabelDescriptionList"/>
    <dgm:cxn modelId="{8C9E9552-872F-4763-B4FD-F86FF00DB5B7}" type="presParOf" srcId="{B23CFA2A-BE13-4D69-9FA1-F708A29EC59A}" destId="{872BB08F-685E-431C-B718-B64309278FF9}" srcOrd="2" destOrd="0" presId="urn:microsoft.com/office/officeart/2018/5/layout/CenteredIconLabelDescriptionList"/>
    <dgm:cxn modelId="{3F25A7FE-6754-4C08-B7EE-FB55A093C9DF}" type="presParOf" srcId="{B23CFA2A-BE13-4D69-9FA1-F708A29EC59A}" destId="{818AF770-CBFB-4526-AE58-AD8B168BA364}" srcOrd="3" destOrd="0" presId="urn:microsoft.com/office/officeart/2018/5/layout/CenteredIconLabelDescriptionList"/>
    <dgm:cxn modelId="{7422A48C-D381-47F1-9308-2B5025ECDB0D}" type="presParOf" srcId="{B23CFA2A-BE13-4D69-9FA1-F708A29EC59A}" destId="{C23D2630-1618-47B3-A35B-E22324AC711D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1E1DC-1F21-4C61-90EC-74D929A83A88}">
      <dsp:nvSpPr>
        <dsp:cNvPr id="0" name=""/>
        <dsp:cNvSpPr/>
      </dsp:nvSpPr>
      <dsp:spPr>
        <a:xfrm>
          <a:off x="9496968" y="1042187"/>
          <a:ext cx="851976" cy="85197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07082-DF8E-45CD-8907-15B4189BE83B}">
      <dsp:nvSpPr>
        <dsp:cNvPr id="0" name=""/>
        <dsp:cNvSpPr/>
      </dsp:nvSpPr>
      <dsp:spPr>
        <a:xfrm>
          <a:off x="8592689" y="1940996"/>
          <a:ext cx="2434218" cy="6960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he-IL" sz="1400" b="1" kern="1200" dirty="0">
              <a:solidFill>
                <a:schemeClr val="accent6">
                  <a:lumMod val="75000"/>
                </a:schemeClr>
              </a:solidFill>
            </a:rPr>
            <a:t>אישור יציאה</a:t>
          </a:r>
        </a:p>
      </dsp:txBody>
      <dsp:txXfrm>
        <a:off x="8592689" y="1940996"/>
        <a:ext cx="2434218" cy="696034"/>
      </dsp:txXfrm>
    </dsp:sp>
    <dsp:sp modelId="{FFFF941B-1526-4215-8AD0-5CB4846EC625}">
      <dsp:nvSpPr>
        <dsp:cNvPr id="0" name=""/>
        <dsp:cNvSpPr/>
      </dsp:nvSpPr>
      <dsp:spPr>
        <a:xfrm>
          <a:off x="8592689" y="2693048"/>
          <a:ext cx="2434218" cy="699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b="1" kern="1200" dirty="0"/>
            <a:t>בדיקה פנימית של האגף לגבי נחיצות וקיום סעיף תקציבי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b="1" kern="1200" dirty="0"/>
            <a:t>קביעת מפרט</a:t>
          </a:r>
        </a:p>
      </dsp:txBody>
      <dsp:txXfrm>
        <a:off x="8592689" y="2693048"/>
        <a:ext cx="2434218" cy="699143"/>
      </dsp:txXfrm>
    </dsp:sp>
    <dsp:sp modelId="{AC06FBE4-6B49-4EEF-9000-4B9C7F4BB9F0}">
      <dsp:nvSpPr>
        <dsp:cNvPr id="0" name=""/>
        <dsp:cNvSpPr/>
      </dsp:nvSpPr>
      <dsp:spPr>
        <a:xfrm>
          <a:off x="6574478" y="929608"/>
          <a:ext cx="851976" cy="85197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A08793-35E9-44EF-A951-D21A99CC2332}">
      <dsp:nvSpPr>
        <dsp:cNvPr id="0" name=""/>
        <dsp:cNvSpPr/>
      </dsp:nvSpPr>
      <dsp:spPr>
        <a:xfrm>
          <a:off x="5783138" y="1890243"/>
          <a:ext cx="2434218" cy="6960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he-IL" sz="1600" b="1" kern="1200" dirty="0">
              <a:solidFill>
                <a:schemeClr val="accent6">
                  <a:lumMod val="75000"/>
                </a:schemeClr>
              </a:solidFill>
            </a:rPr>
            <a:t>פניה למציעים</a:t>
          </a:r>
        </a:p>
      </dsp:txBody>
      <dsp:txXfrm>
        <a:off x="5783138" y="1890243"/>
        <a:ext cx="2434218" cy="696034"/>
      </dsp:txXfrm>
    </dsp:sp>
    <dsp:sp modelId="{D4C311F5-3444-4178-AF3E-E0E0C36BD966}">
      <dsp:nvSpPr>
        <dsp:cNvPr id="0" name=""/>
        <dsp:cNvSpPr/>
      </dsp:nvSpPr>
      <dsp:spPr>
        <a:xfrm>
          <a:off x="5745237" y="2263295"/>
          <a:ext cx="2434218" cy="8197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100" kern="1200" dirty="0"/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200" b="1" kern="1200" dirty="0"/>
            <a:t>בטופס בקשה להצעת מחיר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200" b="1" kern="1200" dirty="0"/>
            <a:t>מפרט אחיד שירשם על ידי המחלקה/האגף לכל הספקים</a:t>
          </a:r>
        </a:p>
      </dsp:txBody>
      <dsp:txXfrm>
        <a:off x="5745237" y="2263295"/>
        <a:ext cx="2434218" cy="819716"/>
      </dsp:txXfrm>
    </dsp:sp>
    <dsp:sp modelId="{F217D8C9-7ADA-486C-BF4F-DE203305F777}">
      <dsp:nvSpPr>
        <dsp:cNvPr id="0" name=""/>
        <dsp:cNvSpPr/>
      </dsp:nvSpPr>
      <dsp:spPr>
        <a:xfrm>
          <a:off x="983895" y="707933"/>
          <a:ext cx="851976" cy="85197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B1F6D0-AC55-4BE6-B4D6-B9F3B4C9CD2C}">
      <dsp:nvSpPr>
        <dsp:cNvPr id="0" name=""/>
        <dsp:cNvSpPr/>
      </dsp:nvSpPr>
      <dsp:spPr>
        <a:xfrm>
          <a:off x="97533" y="1547237"/>
          <a:ext cx="2434218" cy="6960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he-IL" sz="1400" b="1" kern="1200" dirty="0"/>
        </a:p>
      </dsp:txBody>
      <dsp:txXfrm>
        <a:off x="97533" y="1547237"/>
        <a:ext cx="2434218" cy="696034"/>
      </dsp:txXfrm>
    </dsp:sp>
    <dsp:sp modelId="{A1B8A3C0-105B-4B61-B002-ACCEF63106FF}">
      <dsp:nvSpPr>
        <dsp:cNvPr id="0" name=""/>
        <dsp:cNvSpPr/>
      </dsp:nvSpPr>
      <dsp:spPr>
        <a:xfrm>
          <a:off x="2974147" y="2621380"/>
          <a:ext cx="2434218" cy="8197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975F09-090C-4226-90A6-0D7C483CB6B8}">
      <dsp:nvSpPr>
        <dsp:cNvPr id="0" name=""/>
        <dsp:cNvSpPr/>
      </dsp:nvSpPr>
      <dsp:spPr>
        <a:xfrm>
          <a:off x="3657528" y="698825"/>
          <a:ext cx="851976" cy="85197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BB08F-685E-431C-B718-B64309278FF9}">
      <dsp:nvSpPr>
        <dsp:cNvPr id="0" name=""/>
        <dsp:cNvSpPr/>
      </dsp:nvSpPr>
      <dsp:spPr>
        <a:xfrm>
          <a:off x="2755383" y="1683426"/>
          <a:ext cx="2434218" cy="949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he-IL" sz="1400" b="1" kern="1200" dirty="0">
              <a:solidFill>
                <a:schemeClr val="accent6">
                  <a:lumMod val="75000"/>
                </a:schemeClr>
              </a:solidFill>
            </a:rPr>
            <a:t>הכנת הזמנה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he-IL" sz="1400" b="0" kern="1200" dirty="0"/>
            <a:t>לתקציב באי פי אר לתב"ר כרגע הזמנה ידנית </a:t>
          </a:r>
        </a:p>
      </dsp:txBody>
      <dsp:txXfrm>
        <a:off x="2755383" y="1683426"/>
        <a:ext cx="2434218" cy="949105"/>
      </dsp:txXfrm>
    </dsp:sp>
    <dsp:sp modelId="{C23D2630-1618-47B3-A35B-E22324AC711D}">
      <dsp:nvSpPr>
        <dsp:cNvPr id="0" name=""/>
        <dsp:cNvSpPr/>
      </dsp:nvSpPr>
      <dsp:spPr>
        <a:xfrm>
          <a:off x="285893" y="1782089"/>
          <a:ext cx="2434218" cy="8197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b="1" kern="1200" dirty="0">
              <a:solidFill>
                <a:schemeClr val="accent6">
                  <a:lumMod val="75000"/>
                </a:schemeClr>
              </a:solidFill>
            </a:rPr>
            <a:t>אישור ההזמנה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b="1" kern="1200" dirty="0"/>
            <a:t> ו/או הכנת הזמנה ידנית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b="1" kern="1200" dirty="0"/>
            <a:t>על ידי אגף רכש </a:t>
          </a:r>
        </a:p>
      </dsp:txBody>
      <dsp:txXfrm>
        <a:off x="285893" y="1782089"/>
        <a:ext cx="2434218" cy="8197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1E1DC-1F21-4C61-90EC-74D929A83A88}">
      <dsp:nvSpPr>
        <dsp:cNvPr id="0" name=""/>
        <dsp:cNvSpPr/>
      </dsp:nvSpPr>
      <dsp:spPr>
        <a:xfrm>
          <a:off x="9722972" y="777297"/>
          <a:ext cx="872648" cy="8726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07082-DF8E-45CD-8907-15B4189BE83B}">
      <dsp:nvSpPr>
        <dsp:cNvPr id="0" name=""/>
        <dsp:cNvSpPr/>
      </dsp:nvSpPr>
      <dsp:spPr>
        <a:xfrm>
          <a:off x="8796752" y="1717466"/>
          <a:ext cx="2493281" cy="373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he-IL" sz="1700" b="1" kern="1200" dirty="0">
              <a:solidFill>
                <a:schemeClr val="accent6">
                  <a:lumMod val="75000"/>
                </a:schemeClr>
              </a:solidFill>
            </a:rPr>
            <a:t>אישור יציאה</a:t>
          </a:r>
        </a:p>
      </dsp:txBody>
      <dsp:txXfrm>
        <a:off x="8796752" y="1717466"/>
        <a:ext cx="2493281" cy="373992"/>
      </dsp:txXfrm>
    </dsp:sp>
    <dsp:sp modelId="{FFFF941B-1526-4215-8AD0-5CB4846EC625}">
      <dsp:nvSpPr>
        <dsp:cNvPr id="0" name=""/>
        <dsp:cNvSpPr/>
      </dsp:nvSpPr>
      <dsp:spPr>
        <a:xfrm>
          <a:off x="8796752" y="2152184"/>
          <a:ext cx="2493281" cy="1395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בדיקה פנימית של האגף לגבי נחיצות וקיום סעיף תקציבי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הכנה ושליחה של טופס בקשה להתקשרות 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קביעת סוג ההתקשרות</a:t>
          </a:r>
        </a:p>
      </dsp:txBody>
      <dsp:txXfrm>
        <a:off x="8796752" y="2152184"/>
        <a:ext cx="2493281" cy="1395641"/>
      </dsp:txXfrm>
    </dsp:sp>
    <dsp:sp modelId="{AC06FBE4-6B49-4EEF-9000-4B9C7F4BB9F0}">
      <dsp:nvSpPr>
        <dsp:cNvPr id="0" name=""/>
        <dsp:cNvSpPr/>
      </dsp:nvSpPr>
      <dsp:spPr>
        <a:xfrm>
          <a:off x="6729572" y="727888"/>
          <a:ext cx="872648" cy="8726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A08793-35E9-44EF-A951-D21A99CC2332}">
      <dsp:nvSpPr>
        <dsp:cNvPr id="0" name=""/>
        <dsp:cNvSpPr/>
      </dsp:nvSpPr>
      <dsp:spPr>
        <a:xfrm>
          <a:off x="5919032" y="1721793"/>
          <a:ext cx="2493281" cy="373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he-IL" sz="1700" b="0" kern="1200" dirty="0"/>
            <a:t>פניה למציעים</a:t>
          </a:r>
        </a:p>
      </dsp:txBody>
      <dsp:txXfrm>
        <a:off x="5919032" y="1721793"/>
        <a:ext cx="2493281" cy="373992"/>
      </dsp:txXfrm>
    </dsp:sp>
    <dsp:sp modelId="{D4C311F5-3444-4178-AF3E-E0E0C36BD966}">
      <dsp:nvSpPr>
        <dsp:cNvPr id="0" name=""/>
        <dsp:cNvSpPr/>
      </dsp:nvSpPr>
      <dsp:spPr>
        <a:xfrm>
          <a:off x="5919032" y="2152184"/>
          <a:ext cx="2493281" cy="1395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300" kern="1200" dirty="0"/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הכנת טופס בקשה להצעת מחיר נספח א' או נספח ב'– פניה למציעים/פרסום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כולל הסכם ואישור קיום ביטוחים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פניה למציעים תעשה או באמצעות האגף בסיוע אגף הרכש </a:t>
          </a:r>
        </a:p>
      </dsp:txBody>
      <dsp:txXfrm>
        <a:off x="5919032" y="2152184"/>
        <a:ext cx="2493281" cy="1395641"/>
      </dsp:txXfrm>
    </dsp:sp>
    <dsp:sp modelId="{F217D8C9-7ADA-486C-BF4F-DE203305F777}">
      <dsp:nvSpPr>
        <dsp:cNvPr id="0" name=""/>
        <dsp:cNvSpPr/>
      </dsp:nvSpPr>
      <dsp:spPr>
        <a:xfrm>
          <a:off x="3928330" y="691376"/>
          <a:ext cx="872648" cy="8726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B1F6D0-AC55-4BE6-B4D6-B9F3B4C9CD2C}">
      <dsp:nvSpPr>
        <dsp:cNvPr id="0" name=""/>
        <dsp:cNvSpPr/>
      </dsp:nvSpPr>
      <dsp:spPr>
        <a:xfrm>
          <a:off x="3041885" y="1685284"/>
          <a:ext cx="2493281" cy="373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he-IL" sz="1700" b="1" kern="1200" dirty="0"/>
            <a:t>הסדרה התקשרות אגף רכש</a:t>
          </a:r>
        </a:p>
      </dsp:txBody>
      <dsp:txXfrm>
        <a:off x="3041885" y="1685284"/>
        <a:ext cx="2493281" cy="373992"/>
      </dsp:txXfrm>
    </dsp:sp>
    <dsp:sp modelId="{A1B8A3C0-105B-4B61-B002-ACCEF63106FF}">
      <dsp:nvSpPr>
        <dsp:cNvPr id="0" name=""/>
        <dsp:cNvSpPr/>
      </dsp:nvSpPr>
      <dsp:spPr>
        <a:xfrm>
          <a:off x="3041885" y="2125905"/>
          <a:ext cx="2493281" cy="1395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אישור אגף רכש ועדת רכש/שלושה/פטור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אישור ועדת מכרזים</a:t>
          </a:r>
        </a:p>
      </dsp:txBody>
      <dsp:txXfrm>
        <a:off x="3041885" y="2125905"/>
        <a:ext cx="2493281" cy="1395641"/>
      </dsp:txXfrm>
    </dsp:sp>
    <dsp:sp modelId="{49975F09-090C-4226-90A6-0D7C483CB6B8}">
      <dsp:nvSpPr>
        <dsp:cNvPr id="0" name=""/>
        <dsp:cNvSpPr/>
      </dsp:nvSpPr>
      <dsp:spPr>
        <a:xfrm>
          <a:off x="823152" y="694701"/>
          <a:ext cx="872648" cy="87264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BB08F-685E-431C-B718-B64309278FF9}">
      <dsp:nvSpPr>
        <dsp:cNvPr id="0" name=""/>
        <dsp:cNvSpPr/>
      </dsp:nvSpPr>
      <dsp:spPr>
        <a:xfrm>
          <a:off x="74606" y="1721793"/>
          <a:ext cx="2493281" cy="373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he-IL" sz="1700" b="0" kern="1200" dirty="0"/>
            <a:t>הזמנה</a:t>
          </a:r>
        </a:p>
      </dsp:txBody>
      <dsp:txXfrm>
        <a:off x="74606" y="1721793"/>
        <a:ext cx="2493281" cy="373992"/>
      </dsp:txXfrm>
    </dsp:sp>
    <dsp:sp modelId="{C23D2630-1618-47B3-A35B-E22324AC711D}">
      <dsp:nvSpPr>
        <dsp:cNvPr id="0" name=""/>
        <dsp:cNvSpPr/>
      </dsp:nvSpPr>
      <dsp:spPr>
        <a:xfrm>
          <a:off x="74606" y="2152184"/>
          <a:ext cx="2493281" cy="1395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אישור חוזה / הסכם התקשרות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/>
            <a:t>הוצאת הזמנת עבודה</a:t>
          </a:r>
          <a:endParaRPr lang="he-IL" sz="1300" kern="1200" dirty="0"/>
        </a:p>
      </dsp:txBody>
      <dsp:txXfrm>
        <a:off x="74606" y="2152184"/>
        <a:ext cx="2493281" cy="1395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1C6D999-61DC-44D1-AD99-96BA0FD8DFE6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96B81EA-A825-4BBE-A801-6D4CD26C18C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3071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4312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8708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712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069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508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931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2578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55476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2218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969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088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4F52C-DDCE-43A9-ACBB-2A6A2348F662}" type="datetimeFigureOut">
              <a:rPr lang="he-IL" smtClean="0"/>
              <a:t>כ"ט/אדר/תשפ"ג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E0C60-754E-4C1A-949E-5BFC4C53F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5484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1" r:id="rId1"/>
    <p:sldLayoutId id="2147484162" r:id="rId2"/>
    <p:sldLayoutId id="2147484163" r:id="rId3"/>
    <p:sldLayoutId id="2147484164" r:id="rId4"/>
    <p:sldLayoutId id="2147484165" r:id="rId5"/>
    <p:sldLayoutId id="2147484166" r:id="rId6"/>
    <p:sldLayoutId id="2147484167" r:id="rId7"/>
    <p:sldLayoutId id="2147484168" r:id="rId8"/>
    <p:sldLayoutId id="2147484169" r:id="rId9"/>
    <p:sldLayoutId id="2147484170" r:id="rId10"/>
    <p:sldLayoutId id="21474841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79645537-1EDE-8428-2562-6D14635F288F}"/>
              </a:ext>
            </a:extLst>
          </p:cNvPr>
          <p:cNvSpPr txBox="1"/>
          <p:nvPr/>
        </p:nvSpPr>
        <p:spPr>
          <a:xfrm>
            <a:off x="2743200" y="304725"/>
            <a:ext cx="7382312" cy="24929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solidFill>
                  <a:schemeClr val="accent6">
                    <a:lumMod val="75000"/>
                  </a:schemeClr>
                </a:solidFill>
              </a:rPr>
              <a:t>מועצה אזורית אשכול </a:t>
            </a:r>
          </a:p>
          <a:p>
            <a:pPr algn="ctr" rtl="1"/>
            <a:r>
              <a:rPr lang="he-IL" sz="4800" b="1" dirty="0">
                <a:solidFill>
                  <a:schemeClr val="accent6">
                    <a:lumMod val="75000"/>
                  </a:schemeClr>
                </a:solidFill>
              </a:rPr>
              <a:t>       נוהל רכש והתקשרויות </a:t>
            </a:r>
            <a:r>
              <a:rPr lang="en-US" sz="5400" b="1" dirty="0">
                <a:solidFill>
                  <a:schemeClr val="accent6">
                    <a:lumMod val="75000"/>
                  </a:schemeClr>
                </a:solidFill>
              </a:rPr>
              <a:t>								</a:t>
            </a:r>
            <a:endParaRPr lang="he-IL" sz="5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3" name="תמונה 12" descr="paper_word1A">
            <a:extLst>
              <a:ext uri="{FF2B5EF4-FFF2-40B4-BE49-F238E27FC236}">
                <a16:creationId xmlns:a16="http://schemas.microsoft.com/office/drawing/2014/main" id="{362434B6-50BF-4B16-C13F-2B8E9C4899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084" t="-394" b="88869"/>
          <a:stretch>
            <a:fillRect/>
          </a:stretch>
        </p:blipFill>
        <p:spPr bwMode="auto">
          <a:xfrm>
            <a:off x="214313" y="99695"/>
            <a:ext cx="1228725" cy="16484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בועת דיבור: אליפסה 1">
            <a:extLst>
              <a:ext uri="{FF2B5EF4-FFF2-40B4-BE49-F238E27FC236}">
                <a16:creationId xmlns:a16="http://schemas.microsoft.com/office/drawing/2014/main" id="{0F17DB34-55F1-1020-B9A2-3056EED4935A}"/>
              </a:ext>
            </a:extLst>
          </p:cNvPr>
          <p:cNvSpPr/>
          <p:nvPr/>
        </p:nvSpPr>
        <p:spPr>
          <a:xfrm>
            <a:off x="2508308" y="1866565"/>
            <a:ext cx="8447714" cy="4387442"/>
          </a:xfrm>
          <a:prstGeom prst="wedgeEllipse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indent="0" algn="ctr" rtl="1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he-IL" sz="2800" b="1" u="sng" dirty="0">
                <a:solidFill>
                  <a:schemeClr val="accent6">
                    <a:lumMod val="75000"/>
                  </a:schemeClr>
                </a:solidFill>
              </a:rPr>
              <a:t>כל</a:t>
            </a:r>
            <a:r>
              <a:rPr lang="he-IL" sz="2800" b="1" dirty="0">
                <a:solidFill>
                  <a:schemeClr val="accent6">
                    <a:lumMod val="75000"/>
                  </a:schemeClr>
                </a:solidFill>
              </a:rPr>
              <a:t> התקשרויות בכל סכום מחויבת בהזמנה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EPR - </a:t>
            </a:r>
            <a:r>
              <a:rPr lang="he-IL" sz="2800" b="1" dirty="0">
                <a:solidFill>
                  <a:schemeClr val="accent6">
                    <a:lumMod val="75000"/>
                  </a:schemeClr>
                </a:solidFill>
              </a:rPr>
              <a:t> לתקציב, לתב"ר הזמנה ידנית (ישודרג).</a:t>
            </a:r>
          </a:p>
          <a:p>
            <a:pPr marL="0" indent="0" algn="ctr" rtl="1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he-IL" sz="2800" b="1" dirty="0">
                <a:solidFill>
                  <a:schemeClr val="accent6">
                    <a:lumMod val="75000"/>
                  </a:schemeClr>
                </a:solidFill>
              </a:rPr>
              <a:t>כל התקשרות החל מסכום – 10,000 ₪ צריכה לעבור נוהל/ועדה (</a:t>
            </a:r>
            <a:r>
              <a:rPr lang="he-IL" sz="2000" b="1" dirty="0">
                <a:solidFill>
                  <a:schemeClr val="accent6">
                    <a:lumMod val="75000"/>
                  </a:schemeClr>
                </a:solidFill>
              </a:rPr>
              <a:t>פירוט בהמשך)  </a:t>
            </a:r>
          </a:p>
          <a:p>
            <a:pPr marL="0" indent="0" algn="ctr" rtl="1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he-IL" sz="2800" b="1" dirty="0">
                <a:solidFill>
                  <a:schemeClr val="accent6">
                    <a:lumMod val="75000"/>
                  </a:schemeClr>
                </a:solidFill>
              </a:rPr>
              <a:t>חשבונית ללא הזמנה לא תשולם </a:t>
            </a:r>
          </a:p>
        </p:txBody>
      </p:sp>
    </p:spTree>
    <p:extLst>
      <p:ext uri="{BB962C8B-B14F-4D97-AF65-F5344CB8AC3E}">
        <p14:creationId xmlns:p14="http://schemas.microsoft.com/office/powerpoint/2010/main" val="1559172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614B70D-5F24-835E-BBC3-B1C044120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6600" b="1" dirty="0">
                <a:solidFill>
                  <a:schemeClr val="accent6">
                    <a:lumMod val="75000"/>
                  </a:schemeClr>
                </a:solidFill>
              </a:rPr>
              <a:t>התפיסה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443F3B4-A99C-ABE6-EC00-EF7AB540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220"/>
            <a:ext cx="10767646" cy="5187821"/>
          </a:xfrm>
        </p:spPr>
        <p:txBody>
          <a:bodyPr>
            <a:normAutofit lnSpcReduction="10000"/>
          </a:bodyPr>
          <a:lstStyle/>
          <a:p>
            <a:r>
              <a:rPr lang="he-IL" dirty="0"/>
              <a:t> המועצה מתקשרת עם ספקים שונים לביצוע עבודות ו/או קבלת שירותים ו/ או</a:t>
            </a:r>
          </a:p>
          <a:p>
            <a:pPr marL="0" indent="0">
              <a:buNone/>
            </a:pPr>
            <a:r>
              <a:rPr lang="he-IL" dirty="0"/>
              <a:t>   רכישות טובין. </a:t>
            </a:r>
          </a:p>
          <a:p>
            <a:pPr marL="269875" indent="0">
              <a:buNone/>
            </a:pPr>
            <a:r>
              <a:rPr lang="he-IL" b="1" u="sng" dirty="0"/>
              <a:t>השימוש בכספי ציבור מחייב מנהל תקין </a:t>
            </a:r>
            <a:r>
              <a:rPr lang="he-IL" dirty="0"/>
              <a:t>המעוגן בעקרונות הבאים : </a:t>
            </a:r>
          </a:p>
          <a:p>
            <a:r>
              <a:rPr lang="he-IL" b="1" u="sng" dirty="0"/>
              <a:t>עיקרון השוויון </a:t>
            </a:r>
            <a:r>
              <a:rPr lang="he-IL" dirty="0"/>
              <a:t>הענקת הזדמנות שווה לכל פרט בחברה להתמודד על קשירת  עסקה עם הרשות המקומית.</a:t>
            </a:r>
          </a:p>
          <a:p>
            <a:r>
              <a:rPr lang="he-IL" b="1" u="sng" dirty="0"/>
              <a:t>טוהר מידות </a:t>
            </a:r>
            <a:r>
              <a:rPr lang="he-IL" dirty="0"/>
              <a:t>ומניעת התקשרות מתוך משוא פנים או ניגוד אינטרסים. </a:t>
            </a:r>
          </a:p>
          <a:p>
            <a:r>
              <a:rPr lang="he-IL" b="1" u="sng" dirty="0"/>
              <a:t>עיקרון היעילות הכלכלית </a:t>
            </a:r>
            <a:r>
              <a:rPr lang="he-IL" dirty="0"/>
              <a:t>בחירת ההצעה הטובה ביותר מבחינה כלכלית ואיכותית. </a:t>
            </a:r>
          </a:p>
          <a:p>
            <a:pPr marL="0" indent="0">
              <a:buNone/>
            </a:pPr>
            <a:endParaRPr lang="he-IL" dirty="0"/>
          </a:p>
          <a:p>
            <a:pPr marL="0" indent="0" algn="ctr">
              <a:buNone/>
            </a:pPr>
            <a:r>
              <a:rPr lang="he-IL" dirty="0"/>
              <a:t>ראוי כי כל התקשרות תיערך באופן תחרותי ויעיל בהליך המבטיח שמירה על </a:t>
            </a:r>
            <a:r>
              <a:rPr lang="he-IL" b="1" u="sng" dirty="0"/>
              <a:t>שקיפות ושוויון.</a:t>
            </a:r>
          </a:p>
        </p:txBody>
      </p:sp>
    </p:spTree>
    <p:extLst>
      <p:ext uri="{BB962C8B-B14F-4D97-AF65-F5344CB8AC3E}">
        <p14:creationId xmlns:p14="http://schemas.microsoft.com/office/powerpoint/2010/main" val="276885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9B17E45-BB8F-CEA5-D0C2-5774DFC9D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1808" y="1234559"/>
            <a:ext cx="8008429" cy="1118945"/>
          </a:xfrm>
        </p:spPr>
        <p:txBody>
          <a:bodyPr anchor="b">
            <a:normAutofit/>
          </a:bodyPr>
          <a:lstStyle/>
          <a:p>
            <a:pPr algn="ctr"/>
            <a:r>
              <a:rPr lang="he-IL" sz="4000" b="1" u="sng" dirty="0">
                <a:solidFill>
                  <a:schemeClr val="accent6">
                    <a:lumMod val="75000"/>
                  </a:schemeClr>
                </a:solidFill>
              </a:rPr>
              <a:t>סדר פעולות רכישת שירות/טובין</a:t>
            </a:r>
          </a:p>
        </p:txBody>
      </p:sp>
      <p:graphicFrame>
        <p:nvGraphicFramePr>
          <p:cNvPr id="5" name="מציין מיקום תוכן 4">
            <a:extLst>
              <a:ext uri="{FF2B5EF4-FFF2-40B4-BE49-F238E27FC236}">
                <a16:creationId xmlns:a16="http://schemas.microsoft.com/office/drawing/2014/main" id="{2D6036C2-7FBC-075C-A3CE-A6D6A0E08D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921376"/>
              </p:ext>
            </p:extLst>
          </p:nvPr>
        </p:nvGraphicFramePr>
        <p:xfrm>
          <a:off x="615820" y="1902691"/>
          <a:ext cx="11031235" cy="438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9F36C26-6E49-338E-02BD-461E607D8A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2550" y="6455664"/>
            <a:ext cx="2743200" cy="36512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fld id="{9485C861-67B5-4004-B8E7-860D0705DFD9}" type="datetime1">
              <a:rPr lang="he-IL" sz="1100" smtClean="0">
                <a:solidFill>
                  <a:srgbClr val="FFFFFF"/>
                </a:solidFill>
              </a:rPr>
              <a:pPr algn="r">
                <a:spcAft>
                  <a:spcPts val="600"/>
                </a:spcAft>
              </a:pPr>
              <a:t>כ"ט/אדר/תשפ"ג</a:t>
            </a:fld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3" name="תמונה 2" descr="paper_word1A">
            <a:extLst>
              <a:ext uri="{FF2B5EF4-FFF2-40B4-BE49-F238E27FC236}">
                <a16:creationId xmlns:a16="http://schemas.microsoft.com/office/drawing/2014/main" id="{DD0E90CF-D739-DCCA-7C27-7FB97590417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084" t="-394" b="88869"/>
          <a:stretch>
            <a:fillRect/>
          </a:stretch>
        </p:blipFill>
        <p:spPr bwMode="auto">
          <a:xfrm>
            <a:off x="286139" y="0"/>
            <a:ext cx="1552624" cy="2108467"/>
          </a:xfrm>
          <a:prstGeom prst="rect">
            <a:avLst/>
          </a:prstGeom>
          <a:noFill/>
        </p:spPr>
      </p:pic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B76AA470-1A82-E303-0238-7C9CB288B8EE}"/>
              </a:ext>
            </a:extLst>
          </p:cNvPr>
          <p:cNvSpPr txBox="1"/>
          <p:nvPr/>
        </p:nvSpPr>
        <p:spPr>
          <a:xfrm>
            <a:off x="1838763" y="684901"/>
            <a:ext cx="98769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/>
            <a:r>
              <a:rPr lang="he-IL" sz="2000" b="1" u="sng" dirty="0">
                <a:solidFill>
                  <a:schemeClr val="accent6">
                    <a:lumMod val="75000"/>
                  </a:schemeClr>
                </a:solidFill>
              </a:rPr>
              <a:t>התקשרות  : בסכום של עד 3,000 ₪  הצעה 1 מ – 3,000 ₪עד  10,000 ₪   2 הצעות </a:t>
            </a:r>
          </a:p>
        </p:txBody>
      </p:sp>
    </p:spTree>
    <p:extLst>
      <p:ext uri="{BB962C8B-B14F-4D97-AF65-F5344CB8AC3E}">
        <p14:creationId xmlns:p14="http://schemas.microsoft.com/office/powerpoint/2010/main" val="4154433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תמונה 7" descr="paper_word1A">
            <a:extLst>
              <a:ext uri="{FF2B5EF4-FFF2-40B4-BE49-F238E27FC236}">
                <a16:creationId xmlns:a16="http://schemas.microsoft.com/office/drawing/2014/main" id="{EB959E08-CA10-E1A5-6CA2-0BE9C19C9C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084" t="-394" b="88869"/>
          <a:stretch>
            <a:fillRect/>
          </a:stretch>
        </p:blipFill>
        <p:spPr bwMode="auto">
          <a:xfrm>
            <a:off x="395288" y="177165"/>
            <a:ext cx="1228725" cy="164846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5B0ADDE5-B9BD-B37B-6C59-649739C182E5}"/>
              </a:ext>
            </a:extLst>
          </p:cNvPr>
          <p:cNvSpPr txBox="1"/>
          <p:nvPr/>
        </p:nvSpPr>
        <p:spPr>
          <a:xfrm>
            <a:off x="1855101" y="285012"/>
            <a:ext cx="96646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200" b="1" u="sng" dirty="0">
                <a:solidFill>
                  <a:schemeClr val="accent6">
                    <a:lumMod val="75000"/>
                  </a:schemeClr>
                </a:solidFill>
              </a:rPr>
              <a:t>ועדות המועצה להתקשרויות מעל 10,000 ₪ על פי מחירים </a:t>
            </a:r>
            <a:r>
              <a:rPr lang="he-IL" b="1" dirty="0"/>
              <a:t>: 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5D0773A1-8BD4-91C6-CC32-37396F535970}"/>
              </a:ext>
            </a:extLst>
          </p:cNvPr>
          <p:cNvSpPr txBox="1"/>
          <p:nvPr/>
        </p:nvSpPr>
        <p:spPr>
          <a:xfrm>
            <a:off x="1385887" y="869787"/>
            <a:ext cx="10410825" cy="63709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2000" b="1" dirty="0">
                <a:solidFill>
                  <a:schemeClr val="accent6">
                    <a:lumMod val="75000"/>
                  </a:schemeClr>
                </a:solidFill>
              </a:rPr>
              <a:t>      </a:t>
            </a:r>
            <a:endParaRPr lang="he-IL" sz="2000" b="1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 rtl="1"/>
            <a:endParaRPr lang="he-IL" sz="2000" b="1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he-IL" sz="2000" b="1" u="sng" dirty="0">
                <a:solidFill>
                  <a:schemeClr val="accent6">
                    <a:lumMod val="75000"/>
                  </a:schemeClr>
                </a:solidFill>
              </a:rPr>
              <a:t>ועדת רכש </a:t>
            </a:r>
            <a:r>
              <a:rPr lang="he-IL" dirty="0"/>
              <a:t>–      דנה בסכום החל מ - </a:t>
            </a:r>
            <a:r>
              <a:rPr lang="he-IL" b="1" dirty="0"/>
              <a:t>10,000</a:t>
            </a:r>
            <a:r>
              <a:rPr lang="he-IL" dirty="0"/>
              <a:t> ₪ -  </a:t>
            </a:r>
            <a:r>
              <a:rPr lang="he-IL" b="1" dirty="0"/>
              <a:t>76,100</a:t>
            </a:r>
            <a:r>
              <a:rPr lang="he-IL" dirty="0"/>
              <a:t> ₪ כולל מע"מ.</a:t>
            </a:r>
          </a:p>
          <a:p>
            <a:pPr algn="r" rtl="1"/>
            <a:endParaRPr lang="he-IL" dirty="0"/>
          </a:p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he-IL" sz="2000" b="1" u="sng" dirty="0">
                <a:solidFill>
                  <a:schemeClr val="accent6">
                    <a:lumMod val="75000"/>
                  </a:schemeClr>
                </a:solidFill>
              </a:rPr>
              <a:t>ועדת מכרזים </a:t>
            </a:r>
            <a:r>
              <a:rPr lang="he-IL" dirty="0"/>
              <a:t>– </a:t>
            </a:r>
            <a:r>
              <a:rPr lang="he-IL" b="1" u="sng" dirty="0"/>
              <a:t>מכרז זוטא : </a:t>
            </a:r>
          </a:p>
          <a:p>
            <a:pPr lvl="1" algn="r" rtl="1"/>
            <a:r>
              <a:rPr lang="he-I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			החל מ- </a:t>
            </a:r>
            <a:r>
              <a:rPr lang="he-IL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76,100</a:t>
            </a:r>
            <a:r>
              <a:rPr lang="he-I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₪   עד </a:t>
            </a:r>
            <a:r>
              <a:rPr lang="he-IL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190,400</a:t>
            </a:r>
            <a:r>
              <a:rPr lang="he-I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₪  כולל מע"מ,</a:t>
            </a:r>
            <a:r>
              <a:rPr lang="he-IL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חובה  4 הצעות מחיר מספר ספקים</a:t>
            </a:r>
          </a:p>
          <a:p>
            <a:pPr algn="r" rtl="1"/>
            <a:endParaRPr lang="he-IL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r" rtl="1"/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                    החל מ- 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190,400</a:t>
            </a:r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₪  עד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380,700</a:t>
            </a:r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₪  כולל מע"מ, 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חובה 6 הצעות מחיר</a:t>
            </a:r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מספר ספקים.</a:t>
            </a:r>
          </a:p>
          <a:p>
            <a:pPr algn="r" rtl="1"/>
            <a:endParaRPr lang="he-IL" sz="1800" b="1" i="0" u="sng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r" rtl="1"/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				</a:t>
            </a:r>
            <a:r>
              <a:rPr lang="he-IL" b="1" u="sng" dirty="0">
                <a:solidFill>
                  <a:srgbClr val="000000"/>
                </a:solidFill>
                <a:latin typeface="Arial" panose="020B0604020202020204" pitchFamily="34" charset="0"/>
              </a:rPr>
              <a:t>מכרז פומבי : </a:t>
            </a:r>
            <a:endParaRPr lang="he-IL" sz="1800" b="1" i="0" u="sng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r" rtl="1"/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                    החל מ- 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380,700</a:t>
            </a:r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₪  כולל מע"מ ועד בכלל,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חובה  פרסום מכרז בעיתונות</a:t>
            </a:r>
            <a:endParaRPr lang="he-IL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r" rtl="1"/>
            <a:endParaRPr lang="he-IL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he-IL" sz="2000" b="1" u="sng" dirty="0">
                <a:solidFill>
                  <a:schemeClr val="accent6">
                    <a:lumMod val="75000"/>
                  </a:schemeClr>
                </a:solidFill>
              </a:rPr>
              <a:t>ועדת התקשרויות/ועדת השלושה </a:t>
            </a: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endParaRPr lang="he-IL" sz="2000" b="1" i="0" u="sng" strike="noStrike" dirty="0"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algn="ctr" rtl="1"/>
            <a:r>
              <a:rPr lang="he-IL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התקשרות ללא מכרז בחוזה לביצוע עבודה מקצועית הדורשת ידע ומומחיות מיוחדים או יחסי אמון, כגון: עבודות תכנון, פיקוח, מדידה, שמאות, ייעוץ ועבודות כיוצא באלה" לפי תקנה  3 (8) לחוק</a:t>
            </a:r>
          </a:p>
          <a:p>
            <a:pPr algn="ctr" rtl="1"/>
            <a:endParaRPr lang="he-IL" sz="18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החל מ- 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76,100</a:t>
            </a:r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₪   עד 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190,400</a:t>
            </a:r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₪  כולל מע"מ,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חובה  4 הצעות מחיר מספר ספקים</a:t>
            </a:r>
          </a:p>
          <a:p>
            <a:pPr algn="r" rtl="1"/>
            <a:endParaRPr lang="he-IL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החל מ- 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190,400</a:t>
            </a:r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₪  </a:t>
            </a:r>
            <a:r>
              <a:rPr lang="he-IL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ומעלה</a:t>
            </a:r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- 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חובה 6 הצעות מחיר</a:t>
            </a:r>
            <a:r>
              <a:rPr lang="he-I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8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מספר ספקים</a:t>
            </a:r>
          </a:p>
          <a:p>
            <a:pPr marL="285750" indent="-285750" algn="ctr" rtl="1">
              <a:buFont typeface="Wingdings" panose="05000000000000000000" pitchFamily="2" charset="2"/>
              <a:buChar char="Ø"/>
            </a:pPr>
            <a:endParaRPr lang="he-IL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endParaRPr lang="he-IL" dirty="0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תצוגת שקופית 2">
                <a:extLst>
                  <a:ext uri="{FF2B5EF4-FFF2-40B4-BE49-F238E27FC236}">
                    <a16:creationId xmlns:a16="http://schemas.microsoft.com/office/drawing/2014/main" id="{6C8FD841-7003-7A53-3E5B-D19F6F51E3A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4605871"/>
                  </p:ext>
                </p:extLst>
              </p:nvPr>
            </p:nvGraphicFramePr>
            <p:xfrm>
              <a:off x="-1893200" y="-580583"/>
              <a:ext cx="3048000" cy="1714500"/>
            </p:xfrm>
            <a:graphic>
              <a:graphicData uri="http://schemas.microsoft.com/office/powerpoint/2016/slidezoom">
                <pslz:sldZm>
                  <pslz:sldZmObj sldId="267" cId="1073323094">
                    <pslz:zmPr id="{B87F89FA-BE3C-46F2-AA84-B4C3C3B3197C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תצוגת שקופית 2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6C8FD841-7003-7A53-3E5B-D19F6F51E3A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893200" y="-580583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85904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9B17E45-BB8F-CEA5-D0C2-5774DFC9D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074" y="489508"/>
            <a:ext cx="9374908" cy="1118945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e-IL" sz="4000" b="1" u="sng" dirty="0">
                <a:solidFill>
                  <a:schemeClr val="accent6">
                    <a:lumMod val="75000"/>
                  </a:schemeClr>
                </a:solidFill>
              </a:rPr>
              <a:t>סדר פעולות מעל סכום של 10,000 ₪  רכישת שירות/טובין- על פי ועדות המועצה </a:t>
            </a:r>
          </a:p>
        </p:txBody>
      </p:sp>
      <p:graphicFrame>
        <p:nvGraphicFramePr>
          <p:cNvPr id="5" name="מציין מיקום תוכן 4">
            <a:extLst>
              <a:ext uri="{FF2B5EF4-FFF2-40B4-BE49-F238E27FC236}">
                <a16:creationId xmlns:a16="http://schemas.microsoft.com/office/drawing/2014/main" id="{2D6036C2-7FBC-075C-A3CE-A6D6A0E08D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2897151"/>
              </p:ext>
            </p:extLst>
          </p:nvPr>
        </p:nvGraphicFramePr>
        <p:xfrm>
          <a:off x="615820" y="2013117"/>
          <a:ext cx="11290041" cy="4275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9F36C26-6E49-338E-02BD-461E607D8A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2550" y="6455664"/>
            <a:ext cx="2743200" cy="36512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fld id="{9485C861-67B5-4004-B8E7-860D0705DFD9}" type="datetime1">
              <a:rPr lang="he-IL" sz="1100" smtClean="0">
                <a:solidFill>
                  <a:srgbClr val="FFFFFF"/>
                </a:solidFill>
              </a:rPr>
              <a:pPr algn="r">
                <a:spcAft>
                  <a:spcPts val="600"/>
                </a:spcAft>
              </a:pPr>
              <a:t>כ"ט/אדר/תשפ"ג</a:t>
            </a:fld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3" name="תמונה 2" descr="paper_word1A">
            <a:extLst>
              <a:ext uri="{FF2B5EF4-FFF2-40B4-BE49-F238E27FC236}">
                <a16:creationId xmlns:a16="http://schemas.microsoft.com/office/drawing/2014/main" id="{DD0E90CF-D739-DCCA-7C27-7FB97590417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084" t="-394" b="88869"/>
          <a:stretch>
            <a:fillRect/>
          </a:stretch>
        </p:blipFill>
        <p:spPr bwMode="auto">
          <a:xfrm>
            <a:off x="286139" y="0"/>
            <a:ext cx="1552624" cy="21084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0767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DA8E022F-7579-75CD-AA69-74647815DB54}"/>
              </a:ext>
            </a:extLst>
          </p:cNvPr>
          <p:cNvSpPr txBox="1"/>
          <p:nvPr/>
        </p:nvSpPr>
        <p:spPr>
          <a:xfrm>
            <a:off x="6096000" y="217666"/>
            <a:ext cx="538874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4000" b="1" u="sng" dirty="0">
                <a:solidFill>
                  <a:schemeClr val="accent6">
                    <a:lumMod val="75000"/>
                  </a:schemeClr>
                </a:solidFill>
              </a:rPr>
              <a:t>סדר פעולות </a:t>
            </a:r>
            <a:r>
              <a:rPr lang="he-IL" sz="4000" b="1" dirty="0">
                <a:solidFill>
                  <a:schemeClr val="accent6">
                    <a:lumMod val="75000"/>
                  </a:schemeClr>
                </a:solidFill>
              </a:rPr>
              <a:t>: 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E03FB7EB-A6DA-8823-D6E5-9754D3C93D06}"/>
              </a:ext>
            </a:extLst>
          </p:cNvPr>
          <p:cNvSpPr txBox="1"/>
          <p:nvPr/>
        </p:nvSpPr>
        <p:spPr>
          <a:xfrm>
            <a:off x="589596" y="1069578"/>
            <a:ext cx="11265875" cy="58785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r" rtl="1">
              <a:buAutoNum type="arabicPeriod"/>
            </a:pPr>
            <a:r>
              <a:rPr lang="he-IL" sz="2000" b="1" u="sng" dirty="0"/>
              <a:t>מילוי טופס אישור יציאה להתקשרות לכל הוועדות  </a:t>
            </a:r>
            <a:r>
              <a:rPr lang="he-IL" sz="2000" dirty="0"/>
              <a:t>: רכש, מכרזים, התקשרויות/ועדת השלושה(מצ"ב), </a:t>
            </a:r>
          </a:p>
          <a:p>
            <a:pPr algn="r" rtl="1"/>
            <a:r>
              <a:rPr lang="he-IL" sz="2000" dirty="0"/>
              <a:t>                                                                                         </a:t>
            </a:r>
            <a:r>
              <a:rPr lang="he-IL" sz="2000" b="1" dirty="0"/>
              <a:t>החל מסכום של 10,000 ₪ </a:t>
            </a:r>
          </a:p>
          <a:p>
            <a:pPr algn="r" rtl="1"/>
            <a:endParaRPr lang="he-IL" sz="2000" dirty="0"/>
          </a:p>
          <a:p>
            <a:pPr algn="r" rtl="1"/>
            <a:r>
              <a:rPr lang="he-IL" sz="2000" b="1" u="sng" dirty="0"/>
              <a:t>2. בקשה להצעת מחיר </a:t>
            </a:r>
            <a:r>
              <a:rPr lang="he-IL" sz="2000" dirty="0"/>
              <a:t>:</a:t>
            </a:r>
          </a:p>
          <a:p>
            <a:pPr algn="r" rtl="1"/>
            <a:endParaRPr lang="he-IL" sz="2000" dirty="0"/>
          </a:p>
          <a:p>
            <a:pPr algn="r" rtl="1"/>
            <a:r>
              <a:rPr lang="he-IL" sz="2000" dirty="0"/>
              <a:t>    2.1 טופס בקשה להצעת מחיר בוועדת רכש (מצ"ב).</a:t>
            </a:r>
          </a:p>
          <a:p>
            <a:pPr algn="r" rtl="1"/>
            <a:r>
              <a:rPr lang="he-IL" sz="2000" dirty="0"/>
              <a:t>    2.2 טופס בקשה בנוהל התקשרויות ועדת השלושה (מצ"ב).</a:t>
            </a:r>
          </a:p>
          <a:p>
            <a:pPr algn="ctr" rtl="1"/>
            <a:r>
              <a:rPr lang="he-IL" sz="2000" b="1" dirty="0"/>
              <a:t>על האגף/המחלקה </a:t>
            </a:r>
            <a:r>
              <a:rPr lang="he-IL" sz="2000" b="1" u="sng" dirty="0"/>
              <a:t>למלא בקשה </a:t>
            </a:r>
            <a:r>
              <a:rPr lang="he-IL" sz="2000" b="1" dirty="0"/>
              <a:t>להצעת המחיר ואת ה</a:t>
            </a:r>
            <a:r>
              <a:rPr lang="he-IL" sz="2000" b="1" u="sng" dirty="0"/>
              <a:t>פירוט : המוצרים, העבודה, השירות/היעוץ </a:t>
            </a:r>
          </a:p>
          <a:p>
            <a:pPr algn="ctr" rtl="1"/>
            <a:r>
              <a:rPr lang="he-IL" sz="2000" b="1" dirty="0"/>
              <a:t>הבקשה צריכה להיות זהה מכל הספקים כולל חתימת הספק.</a:t>
            </a:r>
          </a:p>
          <a:p>
            <a:pPr algn="ctr" rtl="1"/>
            <a:endParaRPr lang="he-IL" sz="2000" b="1" dirty="0"/>
          </a:p>
          <a:p>
            <a:pPr algn="r" rtl="1"/>
            <a:r>
              <a:rPr lang="he-IL" sz="2000" b="1" dirty="0"/>
              <a:t>3. </a:t>
            </a:r>
            <a:r>
              <a:rPr lang="he-IL" sz="2000" b="1" u="sng" dirty="0"/>
              <a:t>הסכם ואישור קיום ביטוחים </a:t>
            </a:r>
            <a:r>
              <a:rPr lang="he-IL" sz="2000" b="1" dirty="0"/>
              <a:t>– </a:t>
            </a:r>
            <a:r>
              <a:rPr lang="he-IL" sz="2000" b="1" u="sng" dirty="0"/>
              <a:t>חובה</a:t>
            </a:r>
            <a:r>
              <a:rPr lang="he-IL" sz="2000" b="1" dirty="0"/>
              <a:t> </a:t>
            </a:r>
            <a:r>
              <a:rPr lang="he-IL" sz="2000" dirty="0"/>
              <a:t>לשלוח הסכם כולל אישור קיום ביטוחים יחד עם הבקשה להצעת מחיר .</a:t>
            </a:r>
          </a:p>
          <a:p>
            <a:pPr algn="r" rtl="1"/>
            <a:r>
              <a:rPr lang="he-IL" sz="2000" dirty="0"/>
              <a:t>     תקף בנוהל ועדת התקשרויות/ועדת השלושה (לפי סעיף 3 (8) בפטור ממכרז ,ובנוהל ועדת רכש בקבלת הצעות</a:t>
            </a:r>
          </a:p>
          <a:p>
            <a:pPr algn="r" rtl="1"/>
            <a:r>
              <a:rPr lang="he-IL" sz="2000" dirty="0"/>
              <a:t>    לנותני שירותים/ יועצים, מפקחים , מתכננים , אדריכלים, מדריכים  וכדומה.</a:t>
            </a:r>
          </a:p>
          <a:p>
            <a:pPr algn="r" rtl="1"/>
            <a:endParaRPr lang="he-IL" sz="2000" dirty="0"/>
          </a:p>
          <a:p>
            <a:pPr algn="r" rtl="1"/>
            <a:r>
              <a:rPr lang="he-IL" sz="2000" dirty="0"/>
              <a:t>4. מכרזים – פומבי או זוטא – מסמכי מכרז העוברים יועמ"ש + יועץ ביטוח ומתפרסמים באתר המועצה ומכרז פומבי</a:t>
            </a:r>
          </a:p>
          <a:p>
            <a:pPr algn="r" rtl="1"/>
            <a:r>
              <a:rPr lang="he-IL" sz="2000" dirty="0"/>
              <a:t>    גם בעיתונות.</a:t>
            </a:r>
          </a:p>
          <a:p>
            <a:pPr algn="ctr" rtl="1"/>
            <a:r>
              <a:rPr lang="he-IL" sz="2000" b="1" dirty="0"/>
              <a:t>לידיעה : הפרוטוקולים של כל הוועדות מפורסמות באתר המועצה</a:t>
            </a:r>
            <a:r>
              <a:rPr lang="he-IL" sz="2000" dirty="0"/>
              <a:t>.</a:t>
            </a:r>
            <a:endParaRPr lang="en-US" sz="2000" dirty="0"/>
          </a:p>
          <a:p>
            <a:pPr algn="l" rtl="1"/>
            <a:endParaRPr lang="he-IL" dirty="0"/>
          </a:p>
          <a:p>
            <a:pPr algn="r"/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3323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paper_word1A">
            <a:extLst>
              <a:ext uri="{FF2B5EF4-FFF2-40B4-BE49-F238E27FC236}">
                <a16:creationId xmlns:a16="http://schemas.microsoft.com/office/drawing/2014/main" id="{3024B18E-264F-DB3D-1203-055C06F32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084" t="-394" b="88869"/>
          <a:stretch>
            <a:fillRect/>
          </a:stretch>
        </p:blipFill>
        <p:spPr bwMode="auto">
          <a:xfrm>
            <a:off x="395288" y="177165"/>
            <a:ext cx="1228725" cy="164846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2531D9EF-094D-3FCE-9D04-467AA5126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654" y="541176"/>
            <a:ext cx="10424065" cy="61396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e-IL" b="1" u="sng" dirty="0">
                <a:solidFill>
                  <a:schemeClr val="accent6">
                    <a:lumMod val="75000"/>
                  </a:schemeClr>
                </a:solidFill>
              </a:rPr>
              <a:t>לאחר אישור הועדה הרלוונטית – הזמנת העבודה</a:t>
            </a:r>
          </a:p>
          <a:p>
            <a:pPr marL="0" indent="0" algn="ctr">
              <a:buNone/>
            </a:pPr>
            <a:endParaRPr lang="he-IL" b="1" u="sng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he-IL" dirty="0"/>
              <a:t>חובה להכין הזמנת עבודה – על ההזמנה להיחתם בידי מנהלת אגף רכש / גזבר /ראש מועצה (או מי שהאצילו לו סמכות).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לעמוד מול הספק על ביצוע השירות בהתאם להזמנה (בלי חריגות)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לדאוג לקבל חשבונית מיד עם סיום השירות – </a:t>
            </a:r>
            <a:r>
              <a:rPr lang="he-IL" u="sng" dirty="0"/>
              <a:t>לבדוק מחיר</a:t>
            </a:r>
            <a:r>
              <a:rPr lang="he-IL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באחריות המזמין ומנהל האגף לוודא בדיקת עמידה בסעיפים (1,2,3)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הגשת החשבונית לאגף הכספים כאשר הינה מוצמדת להזמנת עבודה – החשבון משולם באופן שוטף +45 מיום אישור</a:t>
            </a:r>
            <a:r>
              <a:rPr lang="he-IL" sz="32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212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paper_word1A">
            <a:extLst>
              <a:ext uri="{FF2B5EF4-FFF2-40B4-BE49-F238E27FC236}">
                <a16:creationId xmlns:a16="http://schemas.microsoft.com/office/drawing/2014/main" id="{8D11755D-DF72-66C4-1AFD-FBCDEEEF87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084" t="-394" b="88869"/>
          <a:stretch>
            <a:fillRect/>
          </a:stretch>
        </p:blipFill>
        <p:spPr bwMode="auto">
          <a:xfrm>
            <a:off x="395288" y="177165"/>
            <a:ext cx="1228725" cy="16484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4061B7D4-9FE1-BC25-877D-E73C2D6FAFA7}"/>
              </a:ext>
            </a:extLst>
          </p:cNvPr>
          <p:cNvSpPr txBox="1"/>
          <p:nvPr/>
        </p:nvSpPr>
        <p:spPr>
          <a:xfrm>
            <a:off x="2075610" y="177165"/>
            <a:ext cx="950679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600" b="1" u="sng" dirty="0">
                <a:solidFill>
                  <a:schemeClr val="accent6">
                    <a:lumMod val="75000"/>
                  </a:schemeClr>
                </a:solidFill>
              </a:rPr>
              <a:t>איך אנחנו עושים את העבודה שלנו יעילה?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30D6239A-A672-59B4-7913-6495BD3EDA52}"/>
              </a:ext>
            </a:extLst>
          </p:cNvPr>
          <p:cNvSpPr txBox="1"/>
          <p:nvPr/>
        </p:nvSpPr>
        <p:spPr>
          <a:xfrm>
            <a:off x="251927" y="1501198"/>
            <a:ext cx="11840545" cy="52014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he-IL" sz="3600" dirty="0"/>
              <a:t>מתחילים לתכנן קדימה ולטווח ארוך – עושים פעם אחת מכרז ארוך טווח, ולא כל  חצי שנה.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he-IL" sz="3600" dirty="0"/>
              <a:t> עושים מכרזי מסגרת.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he-IL" sz="3600" dirty="0"/>
              <a:t> קונים שירותים בצורה מרוכזת.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he-IL" sz="3600" dirty="0"/>
              <a:t> עובדים עם ספר ספקים ויועצים .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he-IL" sz="3600" dirty="0">
                <a:sym typeface="Wingdings" panose="05000000000000000000" pitchFamily="2" charset="2"/>
              </a:rPr>
              <a:t>לומדים, שואלים ומעתיקים מה שהעמיתים שלנו </a:t>
            </a:r>
            <a:r>
              <a:rPr lang="he-IL" sz="3600" dirty="0" err="1">
                <a:sym typeface="Wingdings" panose="05000000000000000000" pitchFamily="2" charset="2"/>
              </a:rPr>
              <a:t>סביבינו</a:t>
            </a:r>
            <a:r>
              <a:rPr lang="he-IL" sz="3600" dirty="0">
                <a:sym typeface="Wingdings" panose="05000000000000000000" pitchFamily="2" charset="2"/>
              </a:rPr>
              <a:t> עושים (לא כל דבר צריך להמציא מאפס)</a:t>
            </a:r>
            <a:endParaRPr lang="he-IL" sz="3600" dirty="0"/>
          </a:p>
          <a:p>
            <a:pPr algn="r" rtl="1"/>
            <a:endParaRPr lang="he-IL" sz="4000" dirty="0"/>
          </a:p>
          <a:p>
            <a:pPr marL="342900" indent="-342900" algn="r" rtl="1">
              <a:buAutoNum type="arabicPeriod"/>
            </a:pP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418603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3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40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42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0CC5027619B9AA46891AA6E4F7D0A96C" ma:contentTypeVersion="0" ma:contentTypeDescription="צור מסמך חדש." ma:contentTypeScope="" ma:versionID="8759b592dc6d838cb9c83266df94aca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51702bdbb73940e003408bece0d110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F45619-414A-437F-9CBD-9DE21F992382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5E540FE-4123-4E45-B52B-5A168078E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6569D1-256F-4F66-A6A2-A63B7B3EAE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2944</TotalTime>
  <Words>790</Words>
  <Application>Microsoft Office PowerPoint</Application>
  <PresentationFormat>מסך רחב</PresentationFormat>
  <Paragraphs>97</Paragraphs>
  <Slides>8</Slides>
  <Notes>0</Notes>
  <HiddenSlides>1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ערכת נושא Office</vt:lpstr>
      <vt:lpstr>מצגת של PowerPoint‏</vt:lpstr>
      <vt:lpstr>התפיסה</vt:lpstr>
      <vt:lpstr>סדר פעולות רכישת שירות/טובין</vt:lpstr>
      <vt:lpstr>מצגת של PowerPoint‏</vt:lpstr>
      <vt:lpstr>סדר פעולות מעל סכום של 10,000 ₪  רכישת שירות/טובין- על פי ועדות המועצה 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אירית חטינה</dc:creator>
  <cp:lastModifiedBy>מירב בן ניסים וידל</cp:lastModifiedBy>
  <cp:revision>18</cp:revision>
  <dcterms:created xsi:type="dcterms:W3CDTF">2023-01-31T07:44:59Z</dcterms:created>
  <dcterms:modified xsi:type="dcterms:W3CDTF">2023-03-22T06:34:49Z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0x0101000CC5027619B9AA46891AA6E4F7D0A96C</vt:lpwstr>
  </property>
</Properties>
</file>